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162" r:id="rId4"/>
  </p:sldMasterIdLst>
  <p:notesMasterIdLst>
    <p:notesMasterId r:id="rId18"/>
  </p:notesMasterIdLst>
  <p:sldIdLst>
    <p:sldId id="2147482349" r:id="rId5"/>
    <p:sldId id="325" r:id="rId6"/>
    <p:sldId id="281" r:id="rId7"/>
    <p:sldId id="259" r:id="rId8"/>
    <p:sldId id="2147483647" r:id="rId9"/>
    <p:sldId id="256" r:id="rId10"/>
    <p:sldId id="261" r:id="rId11"/>
    <p:sldId id="260" r:id="rId12"/>
    <p:sldId id="262" r:id="rId13"/>
    <p:sldId id="263" r:id="rId14"/>
    <p:sldId id="264" r:id="rId15"/>
    <p:sldId id="265" r:id="rId16"/>
    <p:sldId id="34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E91014FC-36B9-4B0A-9FFD-CDF380B15FE0}">
          <p14:sldIdLst>
            <p14:sldId id="2147482349"/>
            <p14:sldId id="325"/>
          </p14:sldIdLst>
        </p14:section>
        <p14:section name="Session Content" id="{F64245C1-7874-4EA2-B72D-8431D2651320}">
          <p14:sldIdLst>
            <p14:sldId id="281"/>
          </p14:sldIdLst>
        </p14:section>
        <p14:section name="Content" id="{841730F5-150B-426A-BD2E-73E32472209F}">
          <p14:sldIdLst>
            <p14:sldId id="259"/>
            <p14:sldId id="2147483647"/>
          </p14:sldIdLst>
        </p14:section>
        <p14:section name="Demo" id="{CA86D20F-3B1D-4ABC-8F6A-E4EA67D17C09}">
          <p14:sldIdLst>
            <p14:sldId id="256"/>
            <p14:sldId id="261"/>
            <p14:sldId id="260"/>
            <p14:sldId id="262"/>
          </p14:sldIdLst>
        </p14:section>
        <p14:section name="Use cases" id="{2B980C88-22FF-49FC-9E97-7BEF32E6A1AF}">
          <p14:sldIdLst>
            <p14:sldId id="263"/>
            <p14:sldId id="264"/>
            <p14:sldId id="265"/>
          </p14:sldIdLst>
        </p14:section>
        <p14:section name="Wrapup" id="{471634B9-2FD4-418A-A706-479832398CA1}">
          <p14:sldIdLst>
            <p14:sldId id="34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BCDF55-D198-E055-263C-0AC5D0FBDF02}" name="Robert Standefer" initials="RS" userId="S::rstand@microsoft.com::07c3610b-349f-4d81-829e-7f5108fe352f" providerId="AD"/>
  <p188:author id="{EB24FAEA-EDEB-42F7-141C-119781E19615}" name="Ashleigh Nyazema" initials="" userId="S::anyazema@microsoft.com::509d4e88-f1b1-4aba-a65f-e74944fe9ed0" providerId="AD"/>
  <p188:author id="{988338F8-2386-BEA0-5264-41D0497E00E2}" name="Vasavi Bhaviri Setty" initials="VS" userId="S::vabhavir@microsoft.com::915139d9-b263-46da-aee5-80aafcbd9ff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12633"/>
    <a:srgbClr val="091F2C"/>
    <a:srgbClr val="71D1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3" d="100"/>
          <a:sy n="93" d="100"/>
        </p:scale>
        <p:origin x="44" y="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170F47-944E-438F-B603-2AF2421BA271}" type="datetimeFigureOut">
              <a:t>10/9/2025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250EDD-C583-40D9-8484-DD55AF8D594E}" type="slidenum">
              <a:t>‹#›</a:t>
            </a:fld>
            <a:endParaRPr lang="en-US"/>
          </a:p>
        </p:txBody>
      </p:sp>
    </p:spTree>
    <p:extLst>
      <p:ext uri="{BB962C8B-B14F-4D97-AF65-F5344CB8AC3E}">
        <p14:creationId xmlns:p14="http://schemas.microsoft.com/office/powerpoint/2010/main" val="2112348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10/9/2025 11:06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29359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defTabSz="930277">
              <a:defRPr/>
            </a:pPr>
            <a:endParaRPr lang="en-US">
              <a:solidFill>
                <a:prstClr val="black"/>
              </a:solidFill>
            </a:endParaRPr>
          </a:p>
        </p:txBody>
      </p:sp>
      <p:sp>
        <p:nvSpPr>
          <p:cNvPr id="5" name="Footer Placeholder 4"/>
          <p:cNvSpPr>
            <a:spLocks noGrp="1"/>
          </p:cNvSpPr>
          <p:nvPr>
            <p:ph type="ftr" sz="quarter" idx="4"/>
          </p:nvPr>
        </p:nvSpPr>
        <p:spPr/>
        <p:txBody>
          <a:bodyPr/>
          <a:lstStyle/>
          <a:p>
            <a:pPr defTabSz="921077"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defTabSz="930277">
              <a:defRPr/>
            </a:pPr>
            <a:fld id="{7A45C5EE-CC90-C840-AAF8-84F98101312C}" type="datetime8">
              <a:rPr lang="en-CA">
                <a:solidFill>
                  <a:prstClr val="black"/>
                </a:solidFill>
              </a:rPr>
              <a:pPr defTabSz="930277">
                <a:defRPr/>
              </a:pPr>
              <a:t>2025-10-09 11:07 AM</a:t>
            </a:fld>
            <a:endParaRPr lang="en-US">
              <a:solidFill>
                <a:prstClr val="black"/>
              </a:solidFill>
            </a:endParaRPr>
          </a:p>
        </p:txBody>
      </p:sp>
      <p:sp>
        <p:nvSpPr>
          <p:cNvPr id="7" name="Slide Number Placeholder 6"/>
          <p:cNvSpPr>
            <a:spLocks noGrp="1"/>
          </p:cNvSpPr>
          <p:nvPr>
            <p:ph type="sldNum" sz="quarter" idx="5"/>
          </p:nvPr>
        </p:nvSpPr>
        <p:spPr/>
        <p:txBody>
          <a:bodyPr/>
          <a:lstStyle/>
          <a:p>
            <a:pPr defTabSz="930277">
              <a:defRPr/>
            </a:pPr>
            <a:fld id="{B4008EB6-D09E-4580-8CD6-DDB14511944F}" type="slidenum">
              <a:rPr lang="en-US">
                <a:solidFill>
                  <a:prstClr val="black"/>
                </a:solidFill>
              </a:rPr>
              <a:pPr defTabSz="930277">
                <a:defRPr/>
              </a:pPr>
              <a:t>3</a:t>
            </a:fld>
            <a:endParaRPr lang="en-US">
              <a:solidFill>
                <a:prstClr val="black"/>
              </a:solidFill>
            </a:endParaRPr>
          </a:p>
        </p:txBody>
      </p:sp>
    </p:spTree>
    <p:extLst>
      <p:ext uri="{BB962C8B-B14F-4D97-AF65-F5344CB8AC3E}">
        <p14:creationId xmlns:p14="http://schemas.microsoft.com/office/powerpoint/2010/main" val="3308283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cs typeface="Segoe Sans Text" pitchFamily="2" charset="0"/>
              </a:rPr>
              <a:t>Building intelligent apps with Azure AI services unlocks a wealth of capabilities for developers to create powerful and versatile applications.</a:t>
            </a:r>
            <a:r>
              <a:rPr lang="en-US" sz="1200">
                <a:cs typeface="Segoe Sans Text" pitchFamily="2" charset="0"/>
              </a:rPr>
              <a:t> </a:t>
            </a:r>
            <a:endParaRPr lang="en-US" sz="1200" kern="1200">
              <a:solidFill>
                <a:schemeClr val="tx1"/>
              </a:solidFill>
              <a:ea typeface="+mn-ea"/>
              <a:cs typeface="+mn-cs"/>
            </a:endParaRPr>
          </a:p>
          <a:p>
            <a:pPr marL="0" algn="l" defTabSz="914367" rtl="0" eaLnBrk="1" latinLnBrk="0" hangingPunct="1">
              <a:lnSpc>
                <a:spcPct val="90000"/>
              </a:lnSpc>
              <a:spcAft>
                <a:spcPts val="333"/>
              </a:spcAft>
            </a:pPr>
            <a:endParaRPr lang="en-US" sz="1200" kern="1200">
              <a:solidFill>
                <a:schemeClr val="tx1"/>
              </a:solidFill>
              <a:ea typeface="+mn-ea"/>
              <a:cs typeface="+mn-cs"/>
            </a:endParaRPr>
          </a:p>
          <a:p>
            <a:pPr marL="171450" indent="-171450">
              <a:buFont typeface="Arial" panose="020B0604020202020204" pitchFamily="34" charset="0"/>
              <a:buChar char="•"/>
            </a:pPr>
            <a:r>
              <a:rPr lang="en-US" sz="1200" b="1" kern="1200">
                <a:solidFill>
                  <a:schemeClr val="tx1"/>
                </a:solidFill>
                <a:cs typeface="Segoe Sans Text" pitchFamily="2" charset="0"/>
              </a:rPr>
              <a:t>Azure OpenAI Service </a:t>
            </a:r>
            <a:r>
              <a:rPr lang="en-US" sz="1200" kern="1200">
                <a:solidFill>
                  <a:schemeClr val="tx1"/>
                </a:solidFill>
                <a:cs typeface="Segoe Sans Text" pitchFamily="2" charset="0"/>
              </a:rPr>
              <a:t>provides access to robust AI models while ensuring scalability, compliance, and security, all seamlessly integrated with other Azure services.</a:t>
            </a:r>
            <a:r>
              <a:rPr lang="en-US" sz="1200">
                <a:cs typeface="Segoe Sans Text" pitchFamily="2" charset="0"/>
              </a:rPr>
              <a:t> </a:t>
            </a:r>
            <a:endParaRPr lang="en-US" sz="1200" kern="1200">
              <a:solidFill>
                <a:schemeClr val="tx1"/>
              </a:solidFill>
              <a:cs typeface="Segoe Sans Text" pitchFamily="2" charset="0"/>
            </a:endParaRPr>
          </a:p>
          <a:p>
            <a:pPr marL="171450" indent="-171450">
              <a:buFont typeface="Arial" panose="020B0604020202020204" pitchFamily="34" charset="0"/>
              <a:buChar char="•"/>
            </a:pPr>
            <a:r>
              <a:rPr lang="en-US" sz="1200" b="1" kern="1200">
                <a:solidFill>
                  <a:schemeClr val="tx1"/>
                </a:solidFill>
                <a:cs typeface="Segoe Sans Text" pitchFamily="2" charset="0"/>
              </a:rPr>
              <a:t>Azure AI Search </a:t>
            </a:r>
            <a:r>
              <a:rPr lang="en-US" sz="1200" kern="1200">
                <a:solidFill>
                  <a:schemeClr val="tx1"/>
                </a:solidFill>
                <a:cs typeface="Segoe Sans Text" pitchFamily="2" charset="0"/>
              </a:rPr>
              <a:t>offers AI enrichment, semantic ranking, and vector search functionalities, enabling advanced content organization and retrieval.</a:t>
            </a:r>
            <a:r>
              <a:rPr lang="en-US" sz="1200">
                <a:cs typeface="Segoe Sans Text" pitchFamily="2" charset="0"/>
              </a:rPr>
              <a:t> </a:t>
            </a:r>
            <a:endParaRPr lang="en-US" sz="1200" kern="1200">
              <a:solidFill>
                <a:schemeClr val="tx1"/>
              </a:solidFill>
              <a:cs typeface="Segoe Sans Text" pitchFamily="2" charset="0"/>
            </a:endParaRPr>
          </a:p>
          <a:p>
            <a:pPr marL="171450" indent="-171450">
              <a:buFont typeface="Arial" panose="020B0604020202020204" pitchFamily="34" charset="0"/>
              <a:buChar char="•"/>
            </a:pPr>
            <a:r>
              <a:rPr lang="en-US" sz="1200" b="1" kern="1200">
                <a:solidFill>
                  <a:schemeClr val="tx1"/>
                </a:solidFill>
                <a:cs typeface="Segoe Sans Text" pitchFamily="2" charset="0"/>
              </a:rPr>
              <a:t>Azure AI Speech </a:t>
            </a:r>
            <a:r>
              <a:rPr lang="en-US" sz="1200" kern="1200">
                <a:solidFill>
                  <a:schemeClr val="tx1"/>
                </a:solidFill>
                <a:cs typeface="Segoe Sans Text" pitchFamily="2" charset="0"/>
              </a:rPr>
              <a:t>empowers apps with speech-to-text, text-to-speech, translation, and speaker recognition features, enhancing accessibility and user interaction.</a:t>
            </a:r>
            <a:r>
              <a:rPr lang="en-US" sz="1200">
                <a:cs typeface="Segoe Sans Text" pitchFamily="2" charset="0"/>
              </a:rPr>
              <a:t> </a:t>
            </a:r>
            <a:endParaRPr lang="en-US" sz="1200" kern="1200">
              <a:solidFill>
                <a:schemeClr val="tx1"/>
              </a:solidFill>
              <a:cs typeface="Segoe Sans Text" pitchFamily="2" charset="0"/>
            </a:endParaRPr>
          </a:p>
          <a:p>
            <a:pPr marL="171450" indent="-171450">
              <a:buFont typeface="Arial" panose="020B0604020202020204" pitchFamily="34" charset="0"/>
              <a:buChar char="•"/>
            </a:pPr>
            <a:r>
              <a:rPr lang="en-US" sz="1200" b="1" kern="1200">
                <a:solidFill>
                  <a:schemeClr val="tx1"/>
                </a:solidFill>
                <a:cs typeface="Segoe Sans Text" pitchFamily="2" charset="0"/>
              </a:rPr>
              <a:t>Azure AI Vision </a:t>
            </a:r>
            <a:r>
              <a:rPr lang="en-US" sz="1200" kern="1200">
                <a:solidFill>
                  <a:schemeClr val="tx1"/>
                </a:solidFill>
                <a:cs typeface="Segoe Sans Text" pitchFamily="2" charset="0"/>
              </a:rPr>
              <a:t>facilitates image and face analysis, custom model training, and document text extraction, enriching apps with powerful visual capabilities.</a:t>
            </a:r>
            <a:r>
              <a:rPr lang="en-US" sz="1200">
                <a:cs typeface="Segoe Sans Text" pitchFamily="2" charset="0"/>
              </a:rPr>
              <a:t> </a:t>
            </a:r>
            <a:endParaRPr lang="en-US" sz="1200" kern="1200">
              <a:solidFill>
                <a:schemeClr val="tx1"/>
              </a:solidFill>
              <a:cs typeface="Segoe Sans Text" pitchFamily="2" charset="0"/>
            </a:endParaRPr>
          </a:p>
          <a:p>
            <a:pPr marL="171450" indent="-171450">
              <a:buFont typeface="Arial" panose="020B0604020202020204" pitchFamily="34" charset="0"/>
              <a:buChar char="•"/>
            </a:pPr>
            <a:r>
              <a:rPr lang="en-US" sz="1200" b="1" kern="1200">
                <a:solidFill>
                  <a:schemeClr val="tx1"/>
                </a:solidFill>
                <a:cs typeface="Segoe Sans Text" pitchFamily="2" charset="0"/>
              </a:rPr>
              <a:t>Azure AI Content Safety </a:t>
            </a:r>
            <a:r>
              <a:rPr lang="en-US" sz="1200" kern="1200">
                <a:solidFill>
                  <a:schemeClr val="tx1"/>
                </a:solidFill>
                <a:cs typeface="Segoe Sans Text" pitchFamily="2" charset="0"/>
              </a:rPr>
              <a:t>ensures enhanced safety through AI-driven content moderation and Jailbreak Risk prevention, while Azure AI Document Intelligence enables automated documentation generation and quality analysis, enhancing documentation experiences.</a:t>
            </a:r>
            <a:r>
              <a:rPr lang="en-US" sz="1200">
                <a:cs typeface="Segoe Sans Text" pitchFamily="2" charset="0"/>
              </a:rPr>
              <a:t> </a:t>
            </a:r>
            <a:endParaRPr lang="en-US" sz="1200" kern="1200">
              <a:solidFill>
                <a:schemeClr val="tx1"/>
              </a:solidFill>
              <a:cs typeface="Segoe Sans Text" pitchFamily="2" charset="0"/>
            </a:endParaRPr>
          </a:p>
          <a:p>
            <a:pPr marL="171450" indent="-171450" algn="l" defTabSz="914367" rtl="0" eaLnBrk="1" latinLnBrk="0" hangingPunct="1">
              <a:lnSpc>
                <a:spcPct val="90000"/>
              </a:lnSpc>
              <a:spcAft>
                <a:spcPts val="333"/>
              </a:spcAft>
              <a:buFont typeface="Arial" panose="020B0604020202020204" pitchFamily="34" charset="0"/>
              <a:buChar char="•"/>
            </a:pPr>
            <a:r>
              <a:rPr lang="en-US" sz="1200" kern="1200">
                <a:solidFill>
                  <a:schemeClr val="tx1"/>
                </a:solidFill>
                <a:cs typeface="Segoe Sans Text" pitchFamily="2" charset="0"/>
              </a:rPr>
              <a:t>Additionally, </a:t>
            </a:r>
            <a:r>
              <a:rPr lang="en-US" sz="1200" b="1" kern="1200">
                <a:solidFill>
                  <a:schemeClr val="tx1"/>
                </a:solidFill>
                <a:cs typeface="Segoe Sans Text" pitchFamily="2" charset="0"/>
              </a:rPr>
              <a:t>Azure AI Language </a:t>
            </a:r>
            <a:r>
              <a:rPr lang="en-US" sz="1200" b="0" kern="1200">
                <a:solidFill>
                  <a:schemeClr val="tx1"/>
                </a:solidFill>
                <a:cs typeface="Segoe Sans Text" pitchFamily="2" charset="0"/>
              </a:rPr>
              <a:t>and </a:t>
            </a:r>
            <a:r>
              <a:rPr lang="en-US" sz="1200" b="1" kern="1200">
                <a:solidFill>
                  <a:schemeClr val="tx1"/>
                </a:solidFill>
                <a:cs typeface="Segoe Sans Text" pitchFamily="2" charset="0"/>
              </a:rPr>
              <a:t>Azure AI Translator </a:t>
            </a:r>
            <a:r>
              <a:rPr lang="en-US" sz="1200" kern="1200">
                <a:solidFill>
                  <a:schemeClr val="tx1"/>
                </a:solidFill>
                <a:cs typeface="Segoe Sans Text" pitchFamily="2" charset="0"/>
              </a:rPr>
              <a:t>support customized translation, multilingual comprehension, and highly-accurate text and speech translations, making apps accessible and user-friendly across diverse audiences and industries.</a:t>
            </a:r>
          </a:p>
          <a:p>
            <a:endParaRPr lang="en-US"/>
          </a:p>
          <a:p>
            <a:endParaRPr lang="en-US"/>
          </a:p>
        </p:txBody>
      </p:sp>
      <p:sp>
        <p:nvSpPr>
          <p:cNvPr id="4" name="Slide Number Placeholder 3"/>
          <p:cNvSpPr>
            <a:spLocks noGrp="1"/>
          </p:cNvSpPr>
          <p:nvPr>
            <p:ph type="sldNum" sz="quarter" idx="5"/>
          </p:nvPr>
        </p:nvSpPr>
        <p:spPr/>
        <p:txBody>
          <a:bodyPr/>
          <a:lstStyle/>
          <a:p>
            <a:fld id="{B1250EDD-C583-40D9-8484-DD55AF8D594E}" type="slidenum">
              <a:rPr lang="en-US" smtClean="0"/>
              <a:t>4</a:t>
            </a:fld>
            <a:endParaRPr lang="en-US"/>
          </a:p>
        </p:txBody>
      </p:sp>
    </p:spTree>
    <p:extLst>
      <p:ext uri="{BB962C8B-B14F-4D97-AF65-F5344CB8AC3E}">
        <p14:creationId xmlns:p14="http://schemas.microsoft.com/office/powerpoint/2010/main" val="4145417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4B01E4-23FE-0E66-0E41-93C26CBDC4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0DDF98-1954-5DBE-E3EB-02DB3117D5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DDCE9E-46A3-DFBB-DF12-D4BD9EB0C6D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492ABAE-F437-8B21-6353-2523DDA1A51B}"/>
              </a:ext>
            </a:extLst>
          </p:cNvPr>
          <p:cNvSpPr>
            <a:spLocks noGrp="1"/>
          </p:cNvSpPr>
          <p:nvPr>
            <p:ph type="sldNum" sz="quarter" idx="5"/>
          </p:nvPr>
        </p:nvSpPr>
        <p:spPr/>
        <p:txBody>
          <a:bodyPr/>
          <a:lstStyle/>
          <a:p>
            <a:fld id="{B1250EDD-C583-40D9-8484-DD55AF8D594E}" type="slidenum">
              <a:rPr lang="en-US" smtClean="0"/>
              <a:t>5</a:t>
            </a:fld>
            <a:endParaRPr lang="en-US"/>
          </a:p>
        </p:txBody>
      </p:sp>
    </p:spTree>
    <p:extLst>
      <p:ext uri="{BB962C8B-B14F-4D97-AF65-F5344CB8AC3E}">
        <p14:creationId xmlns:p14="http://schemas.microsoft.com/office/powerpoint/2010/main" val="3016447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1D5AA-2616-8162-BB24-97519489EA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B6DE72-B049-B2D5-8CB8-072AB0C6BF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572A8E-902A-54AA-961E-13966B2D73B9}"/>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53152946-8ABA-9BC6-2E0F-29BA665037A1}"/>
              </a:ext>
            </a:extLst>
          </p:cNvPr>
          <p:cNvSpPr>
            <a:spLocks noGrp="1"/>
          </p:cNvSpPr>
          <p:nvPr>
            <p:ph type="hdr" sz="quarter"/>
          </p:nvPr>
        </p:nvSpPr>
        <p:spPr/>
        <p:txBody>
          <a:bodyPr/>
          <a:lstStyle/>
          <a:p>
            <a:pPr defTabSz="930277">
              <a:defRPr/>
            </a:pPr>
            <a:endParaRPr lang="en-US">
              <a:solidFill>
                <a:prstClr val="black"/>
              </a:solidFill>
            </a:endParaRPr>
          </a:p>
        </p:txBody>
      </p:sp>
      <p:sp>
        <p:nvSpPr>
          <p:cNvPr id="5" name="Footer Placeholder 4">
            <a:extLst>
              <a:ext uri="{FF2B5EF4-FFF2-40B4-BE49-F238E27FC236}">
                <a16:creationId xmlns:a16="http://schemas.microsoft.com/office/drawing/2014/main" id="{A5BA4353-C872-8538-7E42-4D37EDCC7106}"/>
              </a:ext>
            </a:extLst>
          </p:cNvPr>
          <p:cNvSpPr>
            <a:spLocks noGrp="1"/>
          </p:cNvSpPr>
          <p:nvPr>
            <p:ph type="ftr" sz="quarter" idx="4"/>
          </p:nvPr>
        </p:nvSpPr>
        <p:spPr/>
        <p:txBody>
          <a:bodyPr/>
          <a:lstStyle/>
          <a:p>
            <a:pPr defTabSz="921077"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43B35462-3B5E-663E-43D4-7269A9C7A376}"/>
              </a:ext>
            </a:extLst>
          </p:cNvPr>
          <p:cNvSpPr>
            <a:spLocks noGrp="1"/>
          </p:cNvSpPr>
          <p:nvPr>
            <p:ph type="dt" idx="1"/>
          </p:nvPr>
        </p:nvSpPr>
        <p:spPr/>
        <p:txBody>
          <a:bodyPr/>
          <a:lstStyle/>
          <a:p>
            <a:pPr defTabSz="930277">
              <a:defRPr/>
            </a:pPr>
            <a:fld id="{7A45C5EE-CC90-C840-AAF8-84F98101312C}" type="datetime8">
              <a:rPr lang="en-CA">
                <a:solidFill>
                  <a:prstClr val="black"/>
                </a:solidFill>
              </a:rPr>
              <a:pPr defTabSz="930277">
                <a:defRPr/>
              </a:pPr>
              <a:t>2025-10-09 11:07 AM</a:t>
            </a:fld>
            <a:endParaRPr lang="en-US">
              <a:solidFill>
                <a:prstClr val="black"/>
              </a:solidFill>
            </a:endParaRPr>
          </a:p>
        </p:txBody>
      </p:sp>
      <p:sp>
        <p:nvSpPr>
          <p:cNvPr id="7" name="Slide Number Placeholder 6">
            <a:extLst>
              <a:ext uri="{FF2B5EF4-FFF2-40B4-BE49-F238E27FC236}">
                <a16:creationId xmlns:a16="http://schemas.microsoft.com/office/drawing/2014/main" id="{E3B24D2D-5895-A422-2A74-36A2F7DAE6C8}"/>
              </a:ext>
            </a:extLst>
          </p:cNvPr>
          <p:cNvSpPr>
            <a:spLocks noGrp="1"/>
          </p:cNvSpPr>
          <p:nvPr>
            <p:ph type="sldNum" sz="quarter" idx="5"/>
          </p:nvPr>
        </p:nvSpPr>
        <p:spPr/>
        <p:txBody>
          <a:bodyPr/>
          <a:lstStyle/>
          <a:p>
            <a:pPr defTabSz="930277">
              <a:defRPr/>
            </a:pPr>
            <a:fld id="{B4008EB6-D09E-4580-8CD6-DDB14511944F}" type="slidenum">
              <a:rPr lang="en-US">
                <a:solidFill>
                  <a:prstClr val="black"/>
                </a:solidFill>
              </a:rPr>
              <a:pPr defTabSz="930277">
                <a:defRPr/>
              </a:pPr>
              <a:t>13</a:t>
            </a:fld>
            <a:endParaRPr lang="en-US">
              <a:solidFill>
                <a:prstClr val="black"/>
              </a:solidFill>
            </a:endParaRPr>
          </a:p>
        </p:txBody>
      </p:sp>
    </p:spTree>
    <p:extLst>
      <p:ext uri="{BB962C8B-B14F-4D97-AF65-F5344CB8AC3E}">
        <p14:creationId xmlns:p14="http://schemas.microsoft.com/office/powerpoint/2010/main" val="3918417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24.jpeg"/><Relationship Id="rId4" Type="http://schemas.openxmlformats.org/officeDocument/2006/relationships/image" Target="../media/image23.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6" Type="http://schemas.openxmlformats.org/officeDocument/2006/relationships/image" Target="../media/image25.jpeg"/><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6.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29CF09-A44F-0926-3589-0830B4F0EE7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3" name="MS logo white - EMF" descr="Microsoft logo white text version">
            <a:extLst>
              <a:ext uri="{FF2B5EF4-FFF2-40B4-BE49-F238E27FC236}">
                <a16:creationId xmlns:a16="http://schemas.microsoft.com/office/drawing/2014/main" id="{A11EC012-CDC5-CAA7-F351-E8B645EEC5C0}"/>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5" name="Graphic 2">
            <a:extLst>
              <a:ext uri="{FF2B5EF4-FFF2-40B4-BE49-F238E27FC236}">
                <a16:creationId xmlns:a16="http://schemas.microsoft.com/office/drawing/2014/main" id="{B550DCE4-4C0B-AEF5-C52A-8C1CCDBE3E76}"/>
              </a:ext>
            </a:extLst>
          </p:cNvPr>
          <p:cNvSpPr/>
          <p:nvPr userDrawn="1"/>
        </p:nvSpPr>
        <p:spPr>
          <a:xfrm>
            <a:off x="584728" y="2517698"/>
            <a:ext cx="3633699" cy="1822605"/>
          </a:xfrm>
          <a:custGeom>
            <a:avLst/>
            <a:gdLst>
              <a:gd name="connsiteX0" fmla="*/ 452057 w 3246882"/>
              <a:gd name="connsiteY0" fmla="*/ 39338 h 1628584"/>
              <a:gd name="connsiteX1" fmla="*/ 576739 w 3246882"/>
              <a:gd name="connsiteY1" fmla="*/ 39338 h 1628584"/>
              <a:gd name="connsiteX2" fmla="*/ 576739 w 3246882"/>
              <a:gd name="connsiteY2" fmla="*/ 572929 h 1628584"/>
              <a:gd name="connsiteX3" fmla="*/ 486347 w 3246882"/>
              <a:gd name="connsiteY3" fmla="*/ 572929 h 1628584"/>
              <a:gd name="connsiteX4" fmla="*/ 486347 w 3246882"/>
              <a:gd name="connsiteY4" fmla="*/ 234315 h 1628584"/>
              <a:gd name="connsiteX5" fmla="*/ 486918 w 3246882"/>
              <a:gd name="connsiteY5" fmla="*/ 193548 h 1628584"/>
              <a:gd name="connsiteX6" fmla="*/ 487871 w 3246882"/>
              <a:gd name="connsiteY6" fmla="*/ 149066 h 1628584"/>
              <a:gd name="connsiteX7" fmla="*/ 485680 w 3246882"/>
              <a:gd name="connsiteY7" fmla="*/ 149066 h 1628584"/>
              <a:gd name="connsiteX8" fmla="*/ 479393 w 3246882"/>
              <a:gd name="connsiteY8" fmla="*/ 168593 h 1628584"/>
              <a:gd name="connsiteX9" fmla="*/ 472726 w 3246882"/>
              <a:gd name="connsiteY9" fmla="*/ 186309 h 1628584"/>
              <a:gd name="connsiteX10" fmla="*/ 319088 w 3246882"/>
              <a:gd name="connsiteY10" fmla="*/ 572929 h 1628584"/>
              <a:gd name="connsiteX11" fmla="*/ 254699 w 3246882"/>
              <a:gd name="connsiteY11" fmla="*/ 572929 h 1628584"/>
              <a:gd name="connsiteX12" fmla="*/ 99727 w 3246882"/>
              <a:gd name="connsiteY12" fmla="*/ 189643 h 1628584"/>
              <a:gd name="connsiteX13" fmla="*/ 93631 w 3246882"/>
              <a:gd name="connsiteY13" fmla="*/ 172307 h 1628584"/>
              <a:gd name="connsiteX14" fmla="*/ 85630 w 3246882"/>
              <a:gd name="connsiteY14" fmla="*/ 149066 h 1628584"/>
              <a:gd name="connsiteX15" fmla="*/ 83439 w 3246882"/>
              <a:gd name="connsiteY15" fmla="*/ 149066 h 1628584"/>
              <a:gd name="connsiteX16" fmla="*/ 84582 w 3246882"/>
              <a:gd name="connsiteY16" fmla="*/ 195739 h 1628584"/>
              <a:gd name="connsiteX17" fmla="*/ 84963 w 3246882"/>
              <a:gd name="connsiteY17" fmla="*/ 246507 h 1628584"/>
              <a:gd name="connsiteX18" fmla="*/ 84963 w 3246882"/>
              <a:gd name="connsiteY18" fmla="*/ 572834 h 1628584"/>
              <a:gd name="connsiteX19" fmla="*/ 0 w 3246882"/>
              <a:gd name="connsiteY19" fmla="*/ 572834 h 1628584"/>
              <a:gd name="connsiteX20" fmla="*/ 0 w 3246882"/>
              <a:gd name="connsiteY20" fmla="*/ 39338 h 1628584"/>
              <a:gd name="connsiteX21" fmla="*/ 129826 w 3246882"/>
              <a:gd name="connsiteY21" fmla="*/ 39338 h 1628584"/>
              <a:gd name="connsiteX22" fmla="*/ 266414 w 3246882"/>
              <a:gd name="connsiteY22" fmla="*/ 383477 h 1628584"/>
              <a:gd name="connsiteX23" fmla="*/ 278892 w 3246882"/>
              <a:gd name="connsiteY23" fmla="*/ 415671 h 1628584"/>
              <a:gd name="connsiteX24" fmla="*/ 288036 w 3246882"/>
              <a:gd name="connsiteY24" fmla="*/ 444913 h 1628584"/>
              <a:gd name="connsiteX25" fmla="*/ 290227 w 3246882"/>
              <a:gd name="connsiteY25" fmla="*/ 444913 h 1628584"/>
              <a:gd name="connsiteX26" fmla="*/ 302324 w 3246882"/>
              <a:gd name="connsiteY26" fmla="*/ 412528 h 1628584"/>
              <a:gd name="connsiteX27" fmla="*/ 313658 w 3246882"/>
              <a:gd name="connsiteY27" fmla="*/ 382429 h 1628584"/>
              <a:gd name="connsiteX28" fmla="*/ 452057 w 3246882"/>
              <a:gd name="connsiteY28" fmla="*/ 39338 h 1628584"/>
              <a:gd name="connsiteX29" fmla="*/ 712375 w 3246882"/>
              <a:gd name="connsiteY29" fmla="*/ 120872 h 1628584"/>
              <a:gd name="connsiteX30" fmla="*/ 752570 w 3246882"/>
              <a:gd name="connsiteY30" fmla="*/ 105632 h 1628584"/>
              <a:gd name="connsiteX31" fmla="*/ 767810 w 3246882"/>
              <a:gd name="connsiteY31" fmla="*/ 67723 h 1628584"/>
              <a:gd name="connsiteX32" fmla="*/ 752570 w 3246882"/>
              <a:gd name="connsiteY32" fmla="*/ 29813 h 1628584"/>
              <a:gd name="connsiteX33" fmla="*/ 712375 w 3246882"/>
              <a:gd name="connsiteY33" fmla="*/ 14573 h 1628584"/>
              <a:gd name="connsiteX34" fmla="*/ 672941 w 3246882"/>
              <a:gd name="connsiteY34" fmla="*/ 29813 h 1628584"/>
              <a:gd name="connsiteX35" fmla="*/ 657701 w 3246882"/>
              <a:gd name="connsiteY35" fmla="*/ 67437 h 1628584"/>
              <a:gd name="connsiteX36" fmla="*/ 672941 w 3246882"/>
              <a:gd name="connsiteY36" fmla="*/ 105156 h 1628584"/>
              <a:gd name="connsiteX37" fmla="*/ 712375 w 3246882"/>
              <a:gd name="connsiteY37" fmla="*/ 120968 h 1628584"/>
              <a:gd name="connsiteX38" fmla="*/ 667703 w 3246882"/>
              <a:gd name="connsiteY38" fmla="*/ 572929 h 1628584"/>
              <a:gd name="connsiteX39" fmla="*/ 756666 w 3246882"/>
              <a:gd name="connsiteY39" fmla="*/ 572929 h 1628584"/>
              <a:gd name="connsiteX40" fmla="*/ 756666 w 3246882"/>
              <a:gd name="connsiteY40" fmla="*/ 191929 h 1628584"/>
              <a:gd name="connsiteX41" fmla="*/ 667703 w 3246882"/>
              <a:gd name="connsiteY41" fmla="*/ 191929 h 1628584"/>
              <a:gd name="connsiteX42" fmla="*/ 667703 w 3246882"/>
              <a:gd name="connsiteY42" fmla="*/ 572929 h 1628584"/>
              <a:gd name="connsiteX43" fmla="*/ 1179100 w 3246882"/>
              <a:gd name="connsiteY43" fmla="*/ 500348 h 1628584"/>
              <a:gd name="connsiteX44" fmla="*/ 1110234 w 3246882"/>
              <a:gd name="connsiteY44" fmla="*/ 461677 h 1628584"/>
              <a:gd name="connsiteX45" fmla="*/ 1072325 w 3246882"/>
              <a:gd name="connsiteY45" fmla="*/ 497205 h 1628584"/>
              <a:gd name="connsiteX46" fmla="*/ 1025843 w 3246882"/>
              <a:gd name="connsiteY46" fmla="*/ 507778 h 1628584"/>
              <a:gd name="connsiteX47" fmla="*/ 948500 w 3246882"/>
              <a:gd name="connsiteY47" fmla="*/ 475393 h 1628584"/>
              <a:gd name="connsiteX48" fmla="*/ 919448 w 3246882"/>
              <a:gd name="connsiteY48" fmla="*/ 383096 h 1628584"/>
              <a:gd name="connsiteX49" fmla="*/ 948881 w 3246882"/>
              <a:gd name="connsiteY49" fmla="*/ 288608 h 1628584"/>
              <a:gd name="connsiteX50" fmla="*/ 1023652 w 3246882"/>
              <a:gd name="connsiteY50" fmla="*/ 254794 h 1628584"/>
              <a:gd name="connsiteX51" fmla="*/ 1069753 w 3246882"/>
              <a:gd name="connsiteY51" fmla="*/ 265557 h 1628584"/>
              <a:gd name="connsiteX52" fmla="*/ 1106996 w 3246882"/>
              <a:gd name="connsiteY52" fmla="*/ 302038 h 1628584"/>
              <a:gd name="connsiteX53" fmla="*/ 1176909 w 3246882"/>
              <a:gd name="connsiteY53" fmla="*/ 267462 h 1628584"/>
              <a:gd name="connsiteX54" fmla="*/ 1116806 w 3246882"/>
              <a:gd name="connsiteY54" fmla="*/ 204407 h 1628584"/>
              <a:gd name="connsiteX55" fmla="*/ 1026605 w 3246882"/>
              <a:gd name="connsiteY55" fmla="*/ 182975 h 1628584"/>
              <a:gd name="connsiteX56" fmla="*/ 883730 w 3246882"/>
              <a:gd name="connsiteY56" fmla="*/ 238220 h 1628584"/>
              <a:gd name="connsiteX57" fmla="*/ 828675 w 3246882"/>
              <a:gd name="connsiteY57" fmla="*/ 389096 h 1628584"/>
              <a:gd name="connsiteX58" fmla="*/ 880396 w 3246882"/>
              <a:gd name="connsiteY58" fmla="*/ 529019 h 1628584"/>
              <a:gd name="connsiteX59" fmla="*/ 1023652 w 3246882"/>
              <a:gd name="connsiteY59" fmla="*/ 581882 h 1628584"/>
              <a:gd name="connsiteX60" fmla="*/ 1113473 w 3246882"/>
              <a:gd name="connsiteY60" fmla="*/ 561785 h 1628584"/>
              <a:gd name="connsiteX61" fmla="*/ 1179100 w 3246882"/>
              <a:gd name="connsiteY61" fmla="*/ 500348 h 1628584"/>
              <a:gd name="connsiteX62" fmla="*/ 1438656 w 3246882"/>
              <a:gd name="connsiteY62" fmla="*/ 185166 h 1628584"/>
              <a:gd name="connsiteX63" fmla="*/ 1378363 w 3246882"/>
              <a:gd name="connsiteY63" fmla="*/ 204692 h 1628584"/>
              <a:gd name="connsiteX64" fmla="*/ 1338929 w 3246882"/>
              <a:gd name="connsiteY64" fmla="*/ 260699 h 1628584"/>
              <a:gd name="connsiteX65" fmla="*/ 1337405 w 3246882"/>
              <a:gd name="connsiteY65" fmla="*/ 260699 h 1628584"/>
              <a:gd name="connsiteX66" fmla="*/ 1337405 w 3246882"/>
              <a:gd name="connsiteY66" fmla="*/ 191834 h 1628584"/>
              <a:gd name="connsiteX67" fmla="*/ 1248442 w 3246882"/>
              <a:gd name="connsiteY67" fmla="*/ 191834 h 1628584"/>
              <a:gd name="connsiteX68" fmla="*/ 1248442 w 3246882"/>
              <a:gd name="connsiteY68" fmla="*/ 572834 h 1628584"/>
              <a:gd name="connsiteX69" fmla="*/ 1337405 w 3246882"/>
              <a:gd name="connsiteY69" fmla="*/ 572834 h 1628584"/>
              <a:gd name="connsiteX70" fmla="*/ 1337405 w 3246882"/>
              <a:gd name="connsiteY70" fmla="*/ 384524 h 1628584"/>
              <a:gd name="connsiteX71" fmla="*/ 1361027 w 3246882"/>
              <a:gd name="connsiteY71" fmla="*/ 296323 h 1628584"/>
              <a:gd name="connsiteX72" fmla="*/ 1422940 w 3246882"/>
              <a:gd name="connsiteY72" fmla="*/ 262795 h 1628584"/>
              <a:gd name="connsiteX73" fmla="*/ 1446181 w 3246882"/>
              <a:gd name="connsiteY73" fmla="*/ 265176 h 1628584"/>
              <a:gd name="connsiteX74" fmla="*/ 1467993 w 3246882"/>
              <a:gd name="connsiteY74" fmla="*/ 271653 h 1628584"/>
              <a:gd name="connsiteX75" fmla="*/ 1491806 w 3246882"/>
              <a:gd name="connsiteY75" fmla="*/ 195739 h 1628584"/>
              <a:gd name="connsiteX76" fmla="*/ 1465421 w 3246882"/>
              <a:gd name="connsiteY76" fmla="*/ 187166 h 1628584"/>
              <a:gd name="connsiteX77" fmla="*/ 1438656 w 3246882"/>
              <a:gd name="connsiteY77" fmla="*/ 184976 h 1628584"/>
              <a:gd name="connsiteX78" fmla="*/ 1855375 w 3246882"/>
              <a:gd name="connsiteY78" fmla="*/ 237649 h 1628584"/>
              <a:gd name="connsiteX79" fmla="*/ 1907667 w 3246882"/>
              <a:gd name="connsiteY79" fmla="*/ 379000 h 1628584"/>
              <a:gd name="connsiteX80" fmla="*/ 1852613 w 3246882"/>
              <a:gd name="connsiteY80" fmla="*/ 524637 h 1628584"/>
              <a:gd name="connsiteX81" fmla="*/ 1707166 w 3246882"/>
              <a:gd name="connsiteY81" fmla="*/ 581787 h 1628584"/>
              <a:gd name="connsiteX82" fmla="*/ 1562957 w 3246882"/>
              <a:gd name="connsiteY82" fmla="*/ 528542 h 1628584"/>
              <a:gd name="connsiteX83" fmla="*/ 1509522 w 3246882"/>
              <a:gd name="connsiteY83" fmla="*/ 385286 h 1628584"/>
              <a:gd name="connsiteX84" fmla="*/ 1566101 w 3246882"/>
              <a:gd name="connsiteY84" fmla="*/ 238506 h 1628584"/>
              <a:gd name="connsiteX85" fmla="*/ 1712309 w 3246882"/>
              <a:gd name="connsiteY85" fmla="*/ 182880 h 1628584"/>
              <a:gd name="connsiteX86" fmla="*/ 1855375 w 3246882"/>
              <a:gd name="connsiteY86" fmla="*/ 237554 h 1628584"/>
              <a:gd name="connsiteX87" fmla="*/ 1816513 w 3246882"/>
              <a:gd name="connsiteY87" fmla="*/ 381286 h 1628584"/>
              <a:gd name="connsiteX88" fmla="*/ 1788605 w 3246882"/>
              <a:gd name="connsiteY88" fmla="*/ 289751 h 1628584"/>
              <a:gd name="connsiteX89" fmla="*/ 1710118 w 3246882"/>
              <a:gd name="connsiteY89" fmla="*/ 255175 h 1628584"/>
              <a:gd name="connsiteX90" fmla="*/ 1630299 w 3246882"/>
              <a:gd name="connsiteY90" fmla="*/ 290894 h 1628584"/>
              <a:gd name="connsiteX91" fmla="*/ 1600391 w 3246882"/>
              <a:gd name="connsiteY91" fmla="*/ 383572 h 1628584"/>
              <a:gd name="connsiteX92" fmla="*/ 1630013 w 3246882"/>
              <a:gd name="connsiteY92" fmla="*/ 476250 h 1628584"/>
              <a:gd name="connsiteX93" fmla="*/ 1710595 w 3246882"/>
              <a:gd name="connsiteY93" fmla="*/ 510064 h 1628584"/>
              <a:gd name="connsiteX94" fmla="*/ 1788890 w 3246882"/>
              <a:gd name="connsiteY94" fmla="*/ 475107 h 1628584"/>
              <a:gd name="connsiteX95" fmla="*/ 1816608 w 3246882"/>
              <a:gd name="connsiteY95" fmla="*/ 381381 h 1628584"/>
              <a:gd name="connsiteX96" fmla="*/ 2123313 w 3246882"/>
              <a:gd name="connsiteY96" fmla="*/ 339566 h 1628584"/>
              <a:gd name="connsiteX97" fmla="*/ 2068068 w 3246882"/>
              <a:gd name="connsiteY97" fmla="*/ 321374 h 1628584"/>
              <a:gd name="connsiteX98" fmla="*/ 2053400 w 3246882"/>
              <a:gd name="connsiteY98" fmla="*/ 292322 h 1628584"/>
              <a:gd name="connsiteX99" fmla="*/ 2067497 w 3246882"/>
              <a:gd name="connsiteY99" fmla="*/ 261461 h 1628584"/>
              <a:gd name="connsiteX100" fmla="*/ 2108835 w 3246882"/>
              <a:gd name="connsiteY100" fmla="*/ 249555 h 1628584"/>
              <a:gd name="connsiteX101" fmla="*/ 2152555 w 3246882"/>
              <a:gd name="connsiteY101" fmla="*/ 258509 h 1628584"/>
              <a:gd name="connsiteX102" fmla="*/ 2188083 w 3246882"/>
              <a:gd name="connsiteY102" fmla="*/ 285274 h 1628584"/>
              <a:gd name="connsiteX103" fmla="*/ 2239804 w 3246882"/>
              <a:gd name="connsiteY103" fmla="*/ 238411 h 1628584"/>
              <a:gd name="connsiteX104" fmla="*/ 2184368 w 3246882"/>
              <a:gd name="connsiteY104" fmla="*/ 196691 h 1628584"/>
              <a:gd name="connsiteX105" fmla="*/ 2111407 w 3246882"/>
              <a:gd name="connsiteY105" fmla="*/ 182880 h 1628584"/>
              <a:gd name="connsiteX106" fmla="*/ 2010251 w 3246882"/>
              <a:gd name="connsiteY106" fmla="*/ 214694 h 1628584"/>
              <a:gd name="connsiteX107" fmla="*/ 1970056 w 3246882"/>
              <a:gd name="connsiteY107" fmla="*/ 302324 h 1628584"/>
              <a:gd name="connsiteX108" fmla="*/ 1999679 w 3246882"/>
              <a:gd name="connsiteY108" fmla="*/ 375476 h 1628584"/>
              <a:gd name="connsiteX109" fmla="*/ 2104073 w 3246882"/>
              <a:gd name="connsiteY109" fmla="*/ 418052 h 1628584"/>
              <a:gd name="connsiteX110" fmla="*/ 2149983 w 3246882"/>
              <a:gd name="connsiteY110" fmla="*/ 436055 h 1628584"/>
              <a:gd name="connsiteX111" fmla="*/ 2165414 w 3246882"/>
              <a:gd name="connsiteY111" fmla="*/ 467106 h 1628584"/>
              <a:gd name="connsiteX112" fmla="*/ 2149031 w 3246882"/>
              <a:gd name="connsiteY112" fmla="*/ 502253 h 1628584"/>
              <a:gd name="connsiteX113" fmla="*/ 2103311 w 3246882"/>
              <a:gd name="connsiteY113" fmla="*/ 514731 h 1628584"/>
              <a:gd name="connsiteX114" fmla="*/ 2053685 w 3246882"/>
              <a:gd name="connsiteY114" fmla="*/ 503015 h 1628584"/>
              <a:gd name="connsiteX115" fmla="*/ 2009204 w 3246882"/>
              <a:gd name="connsiteY115" fmla="*/ 463772 h 1628584"/>
              <a:gd name="connsiteX116" fmla="*/ 1955673 w 3246882"/>
              <a:gd name="connsiteY116" fmla="*/ 511778 h 1628584"/>
              <a:gd name="connsiteX117" fmla="*/ 2015966 w 3246882"/>
              <a:gd name="connsiteY117" fmla="*/ 563880 h 1628584"/>
              <a:gd name="connsiteX118" fmla="*/ 2102644 w 3246882"/>
              <a:gd name="connsiteY118" fmla="*/ 581787 h 1628584"/>
              <a:gd name="connsiteX119" fmla="*/ 2208657 w 3246882"/>
              <a:gd name="connsiteY119" fmla="*/ 547973 h 1628584"/>
              <a:gd name="connsiteX120" fmla="*/ 2249234 w 3246882"/>
              <a:gd name="connsiteY120" fmla="*/ 459010 h 1628584"/>
              <a:gd name="connsiteX121" fmla="*/ 2217992 w 3246882"/>
              <a:gd name="connsiteY121" fmla="*/ 380143 h 1628584"/>
              <a:gd name="connsiteX122" fmla="*/ 2123504 w 3246882"/>
              <a:gd name="connsiteY122" fmla="*/ 339566 h 1628584"/>
              <a:gd name="connsiteX123" fmla="*/ 2658332 w 3246882"/>
              <a:gd name="connsiteY123" fmla="*/ 237649 h 1628584"/>
              <a:gd name="connsiteX124" fmla="*/ 2710624 w 3246882"/>
              <a:gd name="connsiteY124" fmla="*/ 379000 h 1628584"/>
              <a:gd name="connsiteX125" fmla="*/ 2655570 w 3246882"/>
              <a:gd name="connsiteY125" fmla="*/ 524637 h 1628584"/>
              <a:gd name="connsiteX126" fmla="*/ 2510123 w 3246882"/>
              <a:gd name="connsiteY126" fmla="*/ 581787 h 1628584"/>
              <a:gd name="connsiteX127" fmla="*/ 2365915 w 3246882"/>
              <a:gd name="connsiteY127" fmla="*/ 528542 h 1628584"/>
              <a:gd name="connsiteX128" fmla="*/ 2312480 w 3246882"/>
              <a:gd name="connsiteY128" fmla="*/ 385286 h 1628584"/>
              <a:gd name="connsiteX129" fmla="*/ 2369058 w 3246882"/>
              <a:gd name="connsiteY129" fmla="*/ 238506 h 1628584"/>
              <a:gd name="connsiteX130" fmla="*/ 2515267 w 3246882"/>
              <a:gd name="connsiteY130" fmla="*/ 182880 h 1628584"/>
              <a:gd name="connsiteX131" fmla="*/ 2658332 w 3246882"/>
              <a:gd name="connsiteY131" fmla="*/ 237554 h 1628584"/>
              <a:gd name="connsiteX132" fmla="*/ 2619375 w 3246882"/>
              <a:gd name="connsiteY132" fmla="*/ 381286 h 1628584"/>
              <a:gd name="connsiteX133" fmla="*/ 2591467 w 3246882"/>
              <a:gd name="connsiteY133" fmla="*/ 289751 h 1628584"/>
              <a:gd name="connsiteX134" fmla="*/ 2512981 w 3246882"/>
              <a:gd name="connsiteY134" fmla="*/ 255175 h 1628584"/>
              <a:gd name="connsiteX135" fmla="*/ 2433161 w 3246882"/>
              <a:gd name="connsiteY135" fmla="*/ 290894 h 1628584"/>
              <a:gd name="connsiteX136" fmla="*/ 2403253 w 3246882"/>
              <a:gd name="connsiteY136" fmla="*/ 383572 h 1628584"/>
              <a:gd name="connsiteX137" fmla="*/ 2432876 w 3246882"/>
              <a:gd name="connsiteY137" fmla="*/ 476250 h 1628584"/>
              <a:gd name="connsiteX138" fmla="*/ 2513457 w 3246882"/>
              <a:gd name="connsiteY138" fmla="*/ 510064 h 1628584"/>
              <a:gd name="connsiteX139" fmla="*/ 2591753 w 3246882"/>
              <a:gd name="connsiteY139" fmla="*/ 475107 h 1628584"/>
              <a:gd name="connsiteX140" fmla="*/ 2619470 w 3246882"/>
              <a:gd name="connsiteY140" fmla="*/ 381381 h 1628584"/>
              <a:gd name="connsiteX141" fmla="*/ 3219260 w 3246882"/>
              <a:gd name="connsiteY141" fmla="*/ 494729 h 1628584"/>
              <a:gd name="connsiteX142" fmla="*/ 3196209 w 3246882"/>
              <a:gd name="connsiteY142" fmla="*/ 507397 h 1628584"/>
              <a:gd name="connsiteX143" fmla="*/ 3175349 w 3246882"/>
              <a:gd name="connsiteY143" fmla="*/ 511112 h 1628584"/>
              <a:gd name="connsiteX144" fmla="*/ 3144107 w 3246882"/>
              <a:gd name="connsiteY144" fmla="*/ 497872 h 1628584"/>
              <a:gd name="connsiteX145" fmla="*/ 3132963 w 3246882"/>
              <a:gd name="connsiteY145" fmla="*/ 456724 h 1628584"/>
              <a:gd name="connsiteX146" fmla="*/ 3132963 w 3246882"/>
              <a:gd name="connsiteY146" fmla="*/ 260985 h 1628584"/>
              <a:gd name="connsiteX147" fmla="*/ 3230118 w 3246882"/>
              <a:gd name="connsiteY147" fmla="*/ 260985 h 1628584"/>
              <a:gd name="connsiteX148" fmla="*/ 3230118 w 3246882"/>
              <a:gd name="connsiteY148" fmla="*/ 191738 h 1628584"/>
              <a:gd name="connsiteX149" fmla="*/ 3132963 w 3246882"/>
              <a:gd name="connsiteY149" fmla="*/ 191738 h 1628584"/>
              <a:gd name="connsiteX150" fmla="*/ 3132963 w 3246882"/>
              <a:gd name="connsiteY150" fmla="*/ 82677 h 1628584"/>
              <a:gd name="connsiteX151" fmla="*/ 3043999 w 3246882"/>
              <a:gd name="connsiteY151" fmla="*/ 98298 h 1628584"/>
              <a:gd name="connsiteX152" fmla="*/ 3043999 w 3246882"/>
              <a:gd name="connsiteY152" fmla="*/ 191643 h 1628584"/>
              <a:gd name="connsiteX153" fmla="*/ 2893028 w 3246882"/>
              <a:gd name="connsiteY153" fmla="*/ 191643 h 1628584"/>
              <a:gd name="connsiteX154" fmla="*/ 2893028 w 3246882"/>
              <a:gd name="connsiteY154" fmla="*/ 130969 h 1628584"/>
              <a:gd name="connsiteX155" fmla="*/ 2905887 w 3246882"/>
              <a:gd name="connsiteY155" fmla="*/ 86297 h 1628584"/>
              <a:gd name="connsiteX156" fmla="*/ 2942558 w 3246882"/>
              <a:gd name="connsiteY156" fmla="*/ 71438 h 1628584"/>
              <a:gd name="connsiteX157" fmla="*/ 2965037 w 3246882"/>
              <a:gd name="connsiteY157" fmla="*/ 74962 h 1628584"/>
              <a:gd name="connsiteX158" fmla="*/ 2984945 w 3246882"/>
              <a:gd name="connsiteY158" fmla="*/ 84868 h 1628584"/>
              <a:gd name="connsiteX159" fmla="*/ 3021425 w 3246882"/>
              <a:gd name="connsiteY159" fmla="*/ 20479 h 1628584"/>
              <a:gd name="connsiteX160" fmla="*/ 2981230 w 3246882"/>
              <a:gd name="connsiteY160" fmla="*/ 5048 h 1628584"/>
              <a:gd name="connsiteX161" fmla="*/ 2938844 w 3246882"/>
              <a:gd name="connsiteY161" fmla="*/ 0 h 1628584"/>
              <a:gd name="connsiteX162" fmla="*/ 2839688 w 3246882"/>
              <a:gd name="connsiteY162" fmla="*/ 34957 h 1628584"/>
              <a:gd name="connsiteX163" fmla="*/ 2804541 w 3246882"/>
              <a:gd name="connsiteY163" fmla="*/ 130207 h 1628584"/>
              <a:gd name="connsiteX164" fmla="*/ 2804541 w 3246882"/>
              <a:gd name="connsiteY164" fmla="*/ 191643 h 1628584"/>
              <a:gd name="connsiteX165" fmla="*/ 2739771 w 3246882"/>
              <a:gd name="connsiteY165" fmla="*/ 191643 h 1628584"/>
              <a:gd name="connsiteX166" fmla="*/ 2739771 w 3246882"/>
              <a:gd name="connsiteY166" fmla="*/ 260890 h 1628584"/>
              <a:gd name="connsiteX167" fmla="*/ 2804541 w 3246882"/>
              <a:gd name="connsiteY167" fmla="*/ 260890 h 1628584"/>
              <a:gd name="connsiteX168" fmla="*/ 2804541 w 3246882"/>
              <a:gd name="connsiteY168" fmla="*/ 572643 h 1628584"/>
              <a:gd name="connsiteX169" fmla="*/ 2893124 w 3246882"/>
              <a:gd name="connsiteY169" fmla="*/ 572643 h 1628584"/>
              <a:gd name="connsiteX170" fmla="*/ 2893124 w 3246882"/>
              <a:gd name="connsiteY170" fmla="*/ 261080 h 1628584"/>
              <a:gd name="connsiteX171" fmla="*/ 3044095 w 3246882"/>
              <a:gd name="connsiteY171" fmla="*/ 261080 h 1628584"/>
              <a:gd name="connsiteX172" fmla="*/ 3044095 w 3246882"/>
              <a:gd name="connsiteY172" fmla="*/ 469487 h 1628584"/>
              <a:gd name="connsiteX173" fmla="*/ 3072384 w 3246882"/>
              <a:gd name="connsiteY173" fmla="*/ 553212 h 1628584"/>
              <a:gd name="connsiteX174" fmla="*/ 3156871 w 3246882"/>
              <a:gd name="connsiteY174" fmla="*/ 581882 h 1628584"/>
              <a:gd name="connsiteX175" fmla="*/ 3208020 w 3246882"/>
              <a:gd name="connsiteY175" fmla="*/ 574643 h 1628584"/>
              <a:gd name="connsiteX176" fmla="*/ 3246882 w 3246882"/>
              <a:gd name="connsiteY176" fmla="*/ 555117 h 1628584"/>
              <a:gd name="connsiteX177" fmla="*/ 3219355 w 3246882"/>
              <a:gd name="connsiteY177" fmla="*/ 494824 h 1628584"/>
              <a:gd name="connsiteX178" fmla="*/ 0 w 3246882"/>
              <a:gd name="connsiteY178" fmla="*/ 1449229 h 1628584"/>
              <a:gd name="connsiteX179" fmla="*/ 91154 w 3246882"/>
              <a:gd name="connsiteY179" fmla="*/ 1449229 h 1628584"/>
              <a:gd name="connsiteX180" fmla="*/ 91154 w 3246882"/>
              <a:gd name="connsiteY180" fmla="*/ 915638 h 1628584"/>
              <a:gd name="connsiteX181" fmla="*/ 0 w 3246882"/>
              <a:gd name="connsiteY181" fmla="*/ 915638 h 1628584"/>
              <a:gd name="connsiteX182" fmla="*/ 0 w 3246882"/>
              <a:gd name="connsiteY182" fmla="*/ 1449229 h 1628584"/>
              <a:gd name="connsiteX183" fmla="*/ 463391 w 3246882"/>
              <a:gd name="connsiteY183" fmla="*/ 1068229 h 1628584"/>
              <a:gd name="connsiteX184" fmla="*/ 552355 w 3246882"/>
              <a:gd name="connsiteY184" fmla="*/ 1068229 h 1628584"/>
              <a:gd name="connsiteX185" fmla="*/ 552355 w 3246882"/>
              <a:gd name="connsiteY185" fmla="*/ 1426559 h 1628584"/>
              <a:gd name="connsiteX186" fmla="*/ 499682 w 3246882"/>
              <a:gd name="connsiteY186" fmla="*/ 1575721 h 1628584"/>
              <a:gd name="connsiteX187" fmla="*/ 354806 w 3246882"/>
              <a:gd name="connsiteY187" fmla="*/ 1628585 h 1628584"/>
              <a:gd name="connsiteX188" fmla="*/ 254318 w 3246882"/>
              <a:gd name="connsiteY188" fmla="*/ 1608677 h 1628584"/>
              <a:gd name="connsiteX189" fmla="*/ 176213 w 3246882"/>
              <a:gd name="connsiteY189" fmla="*/ 1547431 h 1628584"/>
              <a:gd name="connsiteX190" fmla="*/ 240983 w 3246882"/>
              <a:gd name="connsiteY190" fmla="*/ 1499426 h 1628584"/>
              <a:gd name="connsiteX191" fmla="*/ 290322 w 3246882"/>
              <a:gd name="connsiteY191" fmla="*/ 1543907 h 1628584"/>
              <a:gd name="connsiteX192" fmla="*/ 356330 w 3246882"/>
              <a:gd name="connsiteY192" fmla="*/ 1558576 h 1628584"/>
              <a:gd name="connsiteX193" fmla="*/ 434816 w 3246882"/>
              <a:gd name="connsiteY193" fmla="*/ 1529144 h 1628584"/>
              <a:gd name="connsiteX194" fmla="*/ 463487 w 3246882"/>
              <a:gd name="connsiteY194" fmla="*/ 1441704 h 1628584"/>
              <a:gd name="connsiteX195" fmla="*/ 463487 w 3246882"/>
              <a:gd name="connsiteY195" fmla="*/ 1398175 h 1628584"/>
              <a:gd name="connsiteX196" fmla="*/ 461963 w 3246882"/>
              <a:gd name="connsiteY196" fmla="*/ 1398175 h 1628584"/>
              <a:gd name="connsiteX197" fmla="*/ 411194 w 3246882"/>
              <a:gd name="connsiteY197" fmla="*/ 1442847 h 1628584"/>
              <a:gd name="connsiteX198" fmla="*/ 336995 w 3246882"/>
              <a:gd name="connsiteY198" fmla="*/ 1458087 h 1628584"/>
              <a:gd name="connsiteX199" fmla="*/ 217932 w 3246882"/>
              <a:gd name="connsiteY199" fmla="*/ 1408081 h 1628584"/>
              <a:gd name="connsiteX200" fmla="*/ 172879 w 3246882"/>
              <a:gd name="connsiteY200" fmla="*/ 1268730 h 1628584"/>
              <a:gd name="connsiteX201" fmla="*/ 224790 w 3246882"/>
              <a:gd name="connsiteY201" fmla="*/ 1114520 h 1628584"/>
              <a:gd name="connsiteX202" fmla="*/ 353759 w 3246882"/>
              <a:gd name="connsiteY202" fmla="*/ 1059275 h 1628584"/>
              <a:gd name="connsiteX203" fmla="*/ 416052 w 3246882"/>
              <a:gd name="connsiteY203" fmla="*/ 1071944 h 1628584"/>
              <a:gd name="connsiteX204" fmla="*/ 461963 w 3246882"/>
              <a:gd name="connsiteY204" fmla="*/ 1108043 h 1628584"/>
              <a:gd name="connsiteX205" fmla="*/ 463487 w 3246882"/>
              <a:gd name="connsiteY205" fmla="*/ 1108043 h 1628584"/>
              <a:gd name="connsiteX206" fmla="*/ 463487 w 3246882"/>
              <a:gd name="connsiteY206" fmla="*/ 1068229 h 1628584"/>
              <a:gd name="connsiteX207" fmla="*/ 464153 w 3246882"/>
              <a:gd name="connsiteY207" fmla="*/ 1228154 h 1628584"/>
              <a:gd name="connsiteX208" fmla="*/ 437007 w 3246882"/>
              <a:gd name="connsiteY208" fmla="*/ 1159478 h 1628584"/>
              <a:gd name="connsiteX209" fmla="*/ 367094 w 3246882"/>
              <a:gd name="connsiteY209" fmla="*/ 1130999 h 1628584"/>
              <a:gd name="connsiteX210" fmla="*/ 291560 w 3246882"/>
              <a:gd name="connsiteY210" fmla="*/ 1165765 h 1628584"/>
              <a:gd name="connsiteX211" fmla="*/ 263652 w 3246882"/>
              <a:gd name="connsiteY211" fmla="*/ 1263777 h 1628584"/>
              <a:gd name="connsiteX212" fmla="*/ 289465 w 3246882"/>
              <a:gd name="connsiteY212" fmla="*/ 1353407 h 1628584"/>
              <a:gd name="connsiteX213" fmla="*/ 361093 w 3246882"/>
              <a:gd name="connsiteY213" fmla="*/ 1386173 h 1628584"/>
              <a:gd name="connsiteX214" fmla="*/ 435483 w 3246882"/>
              <a:gd name="connsiteY214" fmla="*/ 1354360 h 1628584"/>
              <a:gd name="connsiteX215" fmla="*/ 464153 w 3246882"/>
              <a:gd name="connsiteY215" fmla="*/ 1271588 h 1628584"/>
              <a:gd name="connsiteX216" fmla="*/ 464153 w 3246882"/>
              <a:gd name="connsiteY216" fmla="*/ 1228058 h 1628584"/>
              <a:gd name="connsiteX217" fmla="*/ 860965 w 3246882"/>
              <a:gd name="connsiteY217" fmla="*/ 1059275 h 1628584"/>
              <a:gd name="connsiteX218" fmla="*/ 791432 w 3246882"/>
              <a:gd name="connsiteY218" fmla="*/ 1075087 h 1628584"/>
              <a:gd name="connsiteX219" fmla="*/ 738950 w 3246882"/>
              <a:gd name="connsiteY219" fmla="*/ 1119950 h 1628584"/>
              <a:gd name="connsiteX220" fmla="*/ 737426 w 3246882"/>
              <a:gd name="connsiteY220" fmla="*/ 1119950 h 1628584"/>
              <a:gd name="connsiteX221" fmla="*/ 737426 w 3246882"/>
              <a:gd name="connsiteY221" fmla="*/ 1068229 h 1628584"/>
              <a:gd name="connsiteX222" fmla="*/ 648462 w 3246882"/>
              <a:gd name="connsiteY222" fmla="*/ 1068229 h 1628584"/>
              <a:gd name="connsiteX223" fmla="*/ 648462 w 3246882"/>
              <a:gd name="connsiteY223" fmla="*/ 1449229 h 1628584"/>
              <a:gd name="connsiteX224" fmla="*/ 737426 w 3246882"/>
              <a:gd name="connsiteY224" fmla="*/ 1449229 h 1628584"/>
              <a:gd name="connsiteX225" fmla="*/ 737426 w 3246882"/>
              <a:gd name="connsiteY225" fmla="*/ 1231964 h 1628584"/>
              <a:gd name="connsiteX226" fmla="*/ 762572 w 3246882"/>
              <a:gd name="connsiteY226" fmla="*/ 1159764 h 1628584"/>
              <a:gd name="connsiteX227" fmla="*/ 827151 w 3246882"/>
              <a:gd name="connsiteY227" fmla="*/ 1131094 h 1628584"/>
              <a:gd name="connsiteX228" fmla="*/ 882968 w 3246882"/>
              <a:gd name="connsiteY228" fmla="*/ 1155668 h 1628584"/>
              <a:gd name="connsiteX229" fmla="*/ 901541 w 3246882"/>
              <a:gd name="connsiteY229" fmla="*/ 1226725 h 1628584"/>
              <a:gd name="connsiteX230" fmla="*/ 901541 w 3246882"/>
              <a:gd name="connsiteY230" fmla="*/ 1449229 h 1628584"/>
              <a:gd name="connsiteX231" fmla="*/ 990505 w 3246882"/>
              <a:gd name="connsiteY231" fmla="*/ 1449229 h 1628584"/>
              <a:gd name="connsiteX232" fmla="*/ 990505 w 3246882"/>
              <a:gd name="connsiteY232" fmla="*/ 1214819 h 1628584"/>
              <a:gd name="connsiteX233" fmla="*/ 957358 w 3246882"/>
              <a:gd name="connsiteY233" fmla="*/ 1099661 h 1628584"/>
              <a:gd name="connsiteX234" fmla="*/ 860965 w 3246882"/>
              <a:gd name="connsiteY234" fmla="*/ 1059275 h 1628584"/>
              <a:gd name="connsiteX235" fmla="*/ 1124236 w 3246882"/>
              <a:gd name="connsiteY235" fmla="*/ 890683 h 1628584"/>
              <a:gd name="connsiteX236" fmla="*/ 1084802 w 3246882"/>
              <a:gd name="connsiteY236" fmla="*/ 905923 h 1628584"/>
              <a:gd name="connsiteX237" fmla="*/ 1069562 w 3246882"/>
              <a:gd name="connsiteY237" fmla="*/ 943547 h 1628584"/>
              <a:gd name="connsiteX238" fmla="*/ 1084802 w 3246882"/>
              <a:gd name="connsiteY238" fmla="*/ 981266 h 1628584"/>
              <a:gd name="connsiteX239" fmla="*/ 1124236 w 3246882"/>
              <a:gd name="connsiteY239" fmla="*/ 997077 h 1628584"/>
              <a:gd name="connsiteX240" fmla="*/ 1164431 w 3246882"/>
              <a:gd name="connsiteY240" fmla="*/ 981837 h 1628584"/>
              <a:gd name="connsiteX241" fmla="*/ 1179671 w 3246882"/>
              <a:gd name="connsiteY241" fmla="*/ 943928 h 1628584"/>
              <a:gd name="connsiteX242" fmla="*/ 1164431 w 3246882"/>
              <a:gd name="connsiteY242" fmla="*/ 906018 h 1628584"/>
              <a:gd name="connsiteX243" fmla="*/ 1124236 w 3246882"/>
              <a:gd name="connsiteY243" fmla="*/ 890778 h 1628584"/>
              <a:gd name="connsiteX244" fmla="*/ 1079564 w 3246882"/>
              <a:gd name="connsiteY244" fmla="*/ 1449229 h 1628584"/>
              <a:gd name="connsiteX245" fmla="*/ 1168527 w 3246882"/>
              <a:gd name="connsiteY245" fmla="*/ 1449229 h 1628584"/>
              <a:gd name="connsiteX246" fmla="*/ 1168527 w 3246882"/>
              <a:gd name="connsiteY246" fmla="*/ 1068229 h 1628584"/>
              <a:gd name="connsiteX247" fmla="*/ 1079564 w 3246882"/>
              <a:gd name="connsiteY247" fmla="*/ 1068229 h 1628584"/>
              <a:gd name="connsiteX248" fmla="*/ 1079564 w 3246882"/>
              <a:gd name="connsiteY248" fmla="*/ 1449229 h 1628584"/>
              <a:gd name="connsiteX249" fmla="*/ 1440656 w 3246882"/>
              <a:gd name="connsiteY249" fmla="*/ 1383697 h 1628584"/>
              <a:gd name="connsiteX250" fmla="*/ 1419797 w 3246882"/>
              <a:gd name="connsiteY250" fmla="*/ 1387412 h 1628584"/>
              <a:gd name="connsiteX251" fmla="*/ 1388555 w 3246882"/>
              <a:gd name="connsiteY251" fmla="*/ 1374172 h 1628584"/>
              <a:gd name="connsiteX252" fmla="*/ 1377410 w 3246882"/>
              <a:gd name="connsiteY252" fmla="*/ 1333024 h 1628584"/>
              <a:gd name="connsiteX253" fmla="*/ 1377410 w 3246882"/>
              <a:gd name="connsiteY253" fmla="*/ 1137285 h 1628584"/>
              <a:gd name="connsiteX254" fmla="*/ 1474565 w 3246882"/>
              <a:gd name="connsiteY254" fmla="*/ 1137285 h 1628584"/>
              <a:gd name="connsiteX255" fmla="*/ 1474565 w 3246882"/>
              <a:gd name="connsiteY255" fmla="*/ 1068038 h 1628584"/>
              <a:gd name="connsiteX256" fmla="*/ 1377410 w 3246882"/>
              <a:gd name="connsiteY256" fmla="*/ 1068038 h 1628584"/>
              <a:gd name="connsiteX257" fmla="*/ 1377410 w 3246882"/>
              <a:gd name="connsiteY257" fmla="*/ 958977 h 1628584"/>
              <a:gd name="connsiteX258" fmla="*/ 1288447 w 3246882"/>
              <a:gd name="connsiteY258" fmla="*/ 974598 h 1628584"/>
              <a:gd name="connsiteX259" fmla="*/ 1288447 w 3246882"/>
              <a:gd name="connsiteY259" fmla="*/ 1067943 h 1628584"/>
              <a:gd name="connsiteX260" fmla="*/ 1224820 w 3246882"/>
              <a:gd name="connsiteY260" fmla="*/ 1067943 h 1628584"/>
              <a:gd name="connsiteX261" fmla="*/ 1224820 w 3246882"/>
              <a:gd name="connsiteY261" fmla="*/ 1137190 h 1628584"/>
              <a:gd name="connsiteX262" fmla="*/ 1288447 w 3246882"/>
              <a:gd name="connsiteY262" fmla="*/ 1137190 h 1628584"/>
              <a:gd name="connsiteX263" fmla="*/ 1288447 w 3246882"/>
              <a:gd name="connsiteY263" fmla="*/ 1345597 h 1628584"/>
              <a:gd name="connsiteX264" fmla="*/ 1316736 w 3246882"/>
              <a:gd name="connsiteY264" fmla="*/ 1429322 h 1628584"/>
              <a:gd name="connsiteX265" fmla="*/ 1401223 w 3246882"/>
              <a:gd name="connsiteY265" fmla="*/ 1457992 h 1628584"/>
              <a:gd name="connsiteX266" fmla="*/ 1452372 w 3246882"/>
              <a:gd name="connsiteY266" fmla="*/ 1450753 h 1628584"/>
              <a:gd name="connsiteX267" fmla="*/ 1491234 w 3246882"/>
              <a:gd name="connsiteY267" fmla="*/ 1431227 h 1628584"/>
              <a:gd name="connsiteX268" fmla="*/ 1463707 w 3246882"/>
              <a:gd name="connsiteY268" fmla="*/ 1370933 h 1628584"/>
              <a:gd name="connsiteX269" fmla="*/ 1440656 w 3246882"/>
              <a:gd name="connsiteY269" fmla="*/ 1383602 h 1628584"/>
              <a:gd name="connsiteX270" fmla="*/ 1829657 w 3246882"/>
              <a:gd name="connsiteY270" fmla="*/ 1107662 h 1628584"/>
              <a:gd name="connsiteX271" fmla="*/ 1873949 w 3246882"/>
              <a:gd name="connsiteY271" fmla="*/ 1247204 h 1628584"/>
              <a:gd name="connsiteX272" fmla="*/ 1873949 w 3246882"/>
              <a:gd name="connsiteY272" fmla="*/ 1280731 h 1628584"/>
              <a:gd name="connsiteX273" fmla="*/ 1612392 w 3246882"/>
              <a:gd name="connsiteY273" fmla="*/ 1280731 h 1628584"/>
              <a:gd name="connsiteX274" fmla="*/ 1641824 w 3246882"/>
              <a:gd name="connsiteY274" fmla="*/ 1362075 h 1628584"/>
              <a:gd name="connsiteX275" fmla="*/ 1711738 w 3246882"/>
              <a:gd name="connsiteY275" fmla="*/ 1389031 h 1628584"/>
              <a:gd name="connsiteX276" fmla="*/ 1763459 w 3246882"/>
              <a:gd name="connsiteY276" fmla="*/ 1375220 h 1628584"/>
              <a:gd name="connsiteX277" fmla="*/ 1802130 w 3246882"/>
              <a:gd name="connsiteY277" fmla="*/ 1334262 h 1628584"/>
              <a:gd name="connsiteX278" fmla="*/ 1870234 w 3246882"/>
              <a:gd name="connsiteY278" fmla="*/ 1371505 h 1628584"/>
              <a:gd name="connsiteX279" fmla="*/ 1803464 w 3246882"/>
              <a:gd name="connsiteY279" fmla="*/ 1435703 h 1628584"/>
              <a:gd name="connsiteX280" fmla="*/ 1708785 w 3246882"/>
              <a:gd name="connsiteY280" fmla="*/ 1458182 h 1628584"/>
              <a:gd name="connsiteX281" fmla="*/ 1573149 w 3246882"/>
              <a:gd name="connsiteY281" fmla="*/ 1407605 h 1628584"/>
              <a:gd name="connsiteX282" fmla="*/ 1522381 w 3246882"/>
              <a:gd name="connsiteY282" fmla="*/ 1262158 h 1628584"/>
              <a:gd name="connsiteX283" fmla="*/ 1574673 w 3246882"/>
              <a:gd name="connsiteY283" fmla="*/ 1115568 h 1628584"/>
              <a:gd name="connsiteX284" fmla="*/ 1705070 w 3246882"/>
              <a:gd name="connsiteY284" fmla="*/ 1059371 h 1628584"/>
              <a:gd name="connsiteX285" fmla="*/ 1829753 w 3246882"/>
              <a:gd name="connsiteY285" fmla="*/ 1107758 h 1628584"/>
              <a:gd name="connsiteX286" fmla="*/ 1788414 w 3246882"/>
              <a:gd name="connsiteY286" fmla="*/ 1218152 h 1628584"/>
              <a:gd name="connsiteX287" fmla="*/ 1766602 w 3246882"/>
              <a:gd name="connsiteY287" fmla="*/ 1149858 h 1628584"/>
              <a:gd name="connsiteX288" fmla="*/ 1706499 w 3246882"/>
              <a:gd name="connsiteY288" fmla="*/ 1125855 h 1628584"/>
              <a:gd name="connsiteX289" fmla="*/ 1641729 w 3246882"/>
              <a:gd name="connsiteY289" fmla="*/ 1152049 h 1628584"/>
              <a:gd name="connsiteX290" fmla="*/ 1612011 w 3246882"/>
              <a:gd name="connsiteY290" fmla="*/ 1218057 h 1628584"/>
              <a:gd name="connsiteX291" fmla="*/ 1788414 w 3246882"/>
              <a:gd name="connsiteY291" fmla="*/ 1218057 h 162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Lst>
            <a:rect l="l" t="t" r="r" b="b"/>
            <a:pathLst>
              <a:path w="3246882" h="1628584">
                <a:moveTo>
                  <a:pt x="452057" y="39338"/>
                </a:moveTo>
                <a:lnTo>
                  <a:pt x="576739" y="39338"/>
                </a:lnTo>
                <a:lnTo>
                  <a:pt x="576739" y="572929"/>
                </a:lnTo>
                <a:lnTo>
                  <a:pt x="486347" y="572929"/>
                </a:lnTo>
                <a:lnTo>
                  <a:pt x="486347" y="234315"/>
                </a:lnTo>
                <a:cubicBezTo>
                  <a:pt x="486347" y="220218"/>
                  <a:pt x="486537" y="206597"/>
                  <a:pt x="486918" y="193548"/>
                </a:cubicBezTo>
                <a:cubicBezTo>
                  <a:pt x="487299" y="180499"/>
                  <a:pt x="487585" y="165735"/>
                  <a:pt x="487871" y="149066"/>
                </a:cubicBezTo>
                <a:lnTo>
                  <a:pt x="485680" y="149066"/>
                </a:lnTo>
                <a:cubicBezTo>
                  <a:pt x="483489" y="156496"/>
                  <a:pt x="481298" y="162973"/>
                  <a:pt x="479393" y="168593"/>
                </a:cubicBezTo>
                <a:cubicBezTo>
                  <a:pt x="477393" y="174212"/>
                  <a:pt x="475202" y="180023"/>
                  <a:pt x="472726" y="186309"/>
                </a:cubicBezTo>
                <a:lnTo>
                  <a:pt x="319088" y="572929"/>
                </a:lnTo>
                <a:lnTo>
                  <a:pt x="254699" y="572929"/>
                </a:lnTo>
                <a:lnTo>
                  <a:pt x="99727" y="189643"/>
                </a:lnTo>
                <a:cubicBezTo>
                  <a:pt x="97727" y="183928"/>
                  <a:pt x="95726" y="178213"/>
                  <a:pt x="93631" y="172307"/>
                </a:cubicBezTo>
                <a:cubicBezTo>
                  <a:pt x="91535" y="166497"/>
                  <a:pt x="88868" y="158686"/>
                  <a:pt x="85630" y="149066"/>
                </a:cubicBezTo>
                <a:lnTo>
                  <a:pt x="83439" y="149066"/>
                </a:lnTo>
                <a:cubicBezTo>
                  <a:pt x="83915" y="164402"/>
                  <a:pt x="84296" y="180023"/>
                  <a:pt x="84582" y="195739"/>
                </a:cubicBezTo>
                <a:cubicBezTo>
                  <a:pt x="84868" y="211455"/>
                  <a:pt x="84963" y="228410"/>
                  <a:pt x="84963" y="246507"/>
                </a:cubicBezTo>
                <a:lnTo>
                  <a:pt x="84963" y="572834"/>
                </a:lnTo>
                <a:lnTo>
                  <a:pt x="0" y="572834"/>
                </a:lnTo>
                <a:lnTo>
                  <a:pt x="0" y="39338"/>
                </a:lnTo>
                <a:lnTo>
                  <a:pt x="129826" y="39338"/>
                </a:lnTo>
                <a:lnTo>
                  <a:pt x="266414" y="383477"/>
                </a:lnTo>
                <a:cubicBezTo>
                  <a:pt x="271653" y="396145"/>
                  <a:pt x="275749" y="406813"/>
                  <a:pt x="278892" y="415671"/>
                </a:cubicBezTo>
                <a:cubicBezTo>
                  <a:pt x="282035" y="424434"/>
                  <a:pt x="284988" y="434245"/>
                  <a:pt x="288036" y="444913"/>
                </a:cubicBezTo>
                <a:lnTo>
                  <a:pt x="290227" y="444913"/>
                </a:lnTo>
                <a:cubicBezTo>
                  <a:pt x="294704" y="433007"/>
                  <a:pt x="298704" y="422243"/>
                  <a:pt x="302324" y="412528"/>
                </a:cubicBezTo>
                <a:cubicBezTo>
                  <a:pt x="305943" y="402812"/>
                  <a:pt x="309658" y="392811"/>
                  <a:pt x="313658" y="382429"/>
                </a:cubicBezTo>
                <a:lnTo>
                  <a:pt x="452057" y="39338"/>
                </a:lnTo>
                <a:close/>
                <a:moveTo>
                  <a:pt x="712375" y="120872"/>
                </a:moveTo>
                <a:cubicBezTo>
                  <a:pt x="728948" y="120872"/>
                  <a:pt x="742379" y="115824"/>
                  <a:pt x="752570" y="105632"/>
                </a:cubicBezTo>
                <a:cubicBezTo>
                  <a:pt x="762762" y="95441"/>
                  <a:pt x="767810" y="82772"/>
                  <a:pt x="767810" y="67723"/>
                </a:cubicBezTo>
                <a:cubicBezTo>
                  <a:pt x="767810" y="52673"/>
                  <a:pt x="762762" y="39910"/>
                  <a:pt x="752570" y="29813"/>
                </a:cubicBezTo>
                <a:cubicBezTo>
                  <a:pt x="742379" y="19622"/>
                  <a:pt x="729044" y="14573"/>
                  <a:pt x="712375" y="14573"/>
                </a:cubicBezTo>
                <a:cubicBezTo>
                  <a:pt x="695706" y="14573"/>
                  <a:pt x="683133" y="19622"/>
                  <a:pt x="672941" y="29813"/>
                </a:cubicBezTo>
                <a:cubicBezTo>
                  <a:pt x="662750" y="40005"/>
                  <a:pt x="657701" y="52483"/>
                  <a:pt x="657701" y="67437"/>
                </a:cubicBezTo>
                <a:cubicBezTo>
                  <a:pt x="657701" y="82391"/>
                  <a:pt x="662750" y="94679"/>
                  <a:pt x="672941" y="105156"/>
                </a:cubicBezTo>
                <a:cubicBezTo>
                  <a:pt x="683133" y="115729"/>
                  <a:pt x="696278" y="120968"/>
                  <a:pt x="712375" y="120968"/>
                </a:cubicBezTo>
                <a:close/>
                <a:moveTo>
                  <a:pt x="667703" y="572929"/>
                </a:moveTo>
                <a:lnTo>
                  <a:pt x="756666" y="572929"/>
                </a:lnTo>
                <a:lnTo>
                  <a:pt x="756666" y="191929"/>
                </a:lnTo>
                <a:lnTo>
                  <a:pt x="667703" y="191929"/>
                </a:lnTo>
                <a:lnTo>
                  <a:pt x="667703" y="572929"/>
                </a:lnTo>
                <a:close/>
                <a:moveTo>
                  <a:pt x="1179100" y="500348"/>
                </a:moveTo>
                <a:lnTo>
                  <a:pt x="1110234" y="461677"/>
                </a:lnTo>
                <a:cubicBezTo>
                  <a:pt x="1099090" y="478346"/>
                  <a:pt x="1086422" y="490157"/>
                  <a:pt x="1072325" y="497205"/>
                </a:cubicBezTo>
                <a:cubicBezTo>
                  <a:pt x="1058228" y="504254"/>
                  <a:pt x="1042702" y="507778"/>
                  <a:pt x="1025843" y="507778"/>
                </a:cubicBezTo>
                <a:cubicBezTo>
                  <a:pt x="993553" y="507778"/>
                  <a:pt x="967835" y="497015"/>
                  <a:pt x="948500" y="475393"/>
                </a:cubicBezTo>
                <a:cubicBezTo>
                  <a:pt x="929164" y="453771"/>
                  <a:pt x="919448" y="423101"/>
                  <a:pt x="919448" y="383096"/>
                </a:cubicBezTo>
                <a:cubicBezTo>
                  <a:pt x="919448" y="343091"/>
                  <a:pt x="929259" y="311182"/>
                  <a:pt x="948881" y="288608"/>
                </a:cubicBezTo>
                <a:cubicBezTo>
                  <a:pt x="968502" y="266033"/>
                  <a:pt x="993362" y="254794"/>
                  <a:pt x="1023652" y="254794"/>
                </a:cubicBezTo>
                <a:cubicBezTo>
                  <a:pt x="1040987" y="254794"/>
                  <a:pt x="1056418" y="258413"/>
                  <a:pt x="1069753" y="265557"/>
                </a:cubicBezTo>
                <a:cubicBezTo>
                  <a:pt x="1083183" y="272796"/>
                  <a:pt x="1095566" y="284893"/>
                  <a:pt x="1106996" y="302038"/>
                </a:cubicBezTo>
                <a:lnTo>
                  <a:pt x="1176909" y="267462"/>
                </a:lnTo>
                <a:cubicBezTo>
                  <a:pt x="1163479" y="239649"/>
                  <a:pt x="1143476" y="218694"/>
                  <a:pt x="1116806" y="204407"/>
                </a:cubicBezTo>
                <a:cubicBezTo>
                  <a:pt x="1090136" y="190119"/>
                  <a:pt x="1060037" y="182975"/>
                  <a:pt x="1026605" y="182975"/>
                </a:cubicBezTo>
                <a:cubicBezTo>
                  <a:pt x="968026" y="182975"/>
                  <a:pt x="920401" y="201359"/>
                  <a:pt x="883730" y="238220"/>
                </a:cubicBezTo>
                <a:cubicBezTo>
                  <a:pt x="847058" y="275082"/>
                  <a:pt x="828675" y="325374"/>
                  <a:pt x="828675" y="389096"/>
                </a:cubicBezTo>
                <a:cubicBezTo>
                  <a:pt x="828675" y="447104"/>
                  <a:pt x="845915" y="493776"/>
                  <a:pt x="880396" y="529019"/>
                </a:cubicBezTo>
                <a:cubicBezTo>
                  <a:pt x="914876" y="564261"/>
                  <a:pt x="962597" y="581882"/>
                  <a:pt x="1023652" y="581882"/>
                </a:cubicBezTo>
                <a:cubicBezTo>
                  <a:pt x="1056608" y="581882"/>
                  <a:pt x="1086612" y="575215"/>
                  <a:pt x="1113473" y="561785"/>
                </a:cubicBezTo>
                <a:cubicBezTo>
                  <a:pt x="1140333" y="548354"/>
                  <a:pt x="1162241" y="527971"/>
                  <a:pt x="1179100" y="500348"/>
                </a:cubicBezTo>
                <a:close/>
                <a:moveTo>
                  <a:pt x="1438656" y="185166"/>
                </a:moveTo>
                <a:cubicBezTo>
                  <a:pt x="1415796" y="185166"/>
                  <a:pt x="1395698" y="191643"/>
                  <a:pt x="1378363" y="204692"/>
                </a:cubicBezTo>
                <a:cubicBezTo>
                  <a:pt x="1361027" y="217742"/>
                  <a:pt x="1347883" y="236411"/>
                  <a:pt x="1338929" y="260699"/>
                </a:cubicBezTo>
                <a:lnTo>
                  <a:pt x="1337405" y="260699"/>
                </a:lnTo>
                <a:lnTo>
                  <a:pt x="1337405" y="191834"/>
                </a:lnTo>
                <a:lnTo>
                  <a:pt x="1248442" y="191834"/>
                </a:lnTo>
                <a:lnTo>
                  <a:pt x="1248442" y="572834"/>
                </a:lnTo>
                <a:lnTo>
                  <a:pt x="1337405" y="572834"/>
                </a:lnTo>
                <a:lnTo>
                  <a:pt x="1337405" y="384524"/>
                </a:lnTo>
                <a:cubicBezTo>
                  <a:pt x="1337405" y="348043"/>
                  <a:pt x="1345311" y="318707"/>
                  <a:pt x="1361027" y="296323"/>
                </a:cubicBezTo>
                <a:cubicBezTo>
                  <a:pt x="1376743" y="274034"/>
                  <a:pt x="1397413" y="262795"/>
                  <a:pt x="1422940" y="262795"/>
                </a:cubicBezTo>
                <a:cubicBezTo>
                  <a:pt x="1431131" y="262795"/>
                  <a:pt x="1438847" y="263557"/>
                  <a:pt x="1446181" y="265176"/>
                </a:cubicBezTo>
                <a:cubicBezTo>
                  <a:pt x="1453515" y="266795"/>
                  <a:pt x="1460754" y="268986"/>
                  <a:pt x="1467993" y="271653"/>
                </a:cubicBezTo>
                <a:lnTo>
                  <a:pt x="1491806" y="195739"/>
                </a:lnTo>
                <a:cubicBezTo>
                  <a:pt x="1482376" y="191548"/>
                  <a:pt x="1473613" y="188690"/>
                  <a:pt x="1465421" y="187166"/>
                </a:cubicBezTo>
                <a:cubicBezTo>
                  <a:pt x="1457230" y="185642"/>
                  <a:pt x="1448276" y="184976"/>
                  <a:pt x="1438656" y="184976"/>
                </a:cubicBezTo>
                <a:close/>
                <a:moveTo>
                  <a:pt x="1855375" y="237649"/>
                </a:moveTo>
                <a:cubicBezTo>
                  <a:pt x="1890236" y="274130"/>
                  <a:pt x="1907667" y="321278"/>
                  <a:pt x="1907667" y="379000"/>
                </a:cubicBezTo>
                <a:cubicBezTo>
                  <a:pt x="1907667" y="436721"/>
                  <a:pt x="1889284" y="486632"/>
                  <a:pt x="1852613" y="524637"/>
                </a:cubicBezTo>
                <a:cubicBezTo>
                  <a:pt x="1815941" y="562737"/>
                  <a:pt x="1767364" y="581787"/>
                  <a:pt x="1707166" y="581787"/>
                </a:cubicBezTo>
                <a:cubicBezTo>
                  <a:pt x="1646968" y="581787"/>
                  <a:pt x="1598581" y="564071"/>
                  <a:pt x="1562957" y="528542"/>
                </a:cubicBezTo>
                <a:cubicBezTo>
                  <a:pt x="1527334" y="493109"/>
                  <a:pt x="1509522" y="445294"/>
                  <a:pt x="1509522" y="385286"/>
                </a:cubicBezTo>
                <a:cubicBezTo>
                  <a:pt x="1509808" y="324517"/>
                  <a:pt x="1528667" y="275558"/>
                  <a:pt x="1566101" y="238506"/>
                </a:cubicBezTo>
                <a:cubicBezTo>
                  <a:pt x="1603534" y="201454"/>
                  <a:pt x="1652302" y="182880"/>
                  <a:pt x="1712309" y="182880"/>
                </a:cubicBezTo>
                <a:cubicBezTo>
                  <a:pt x="1772317" y="182880"/>
                  <a:pt x="1820513" y="201073"/>
                  <a:pt x="1855375" y="237554"/>
                </a:cubicBezTo>
                <a:close/>
                <a:moveTo>
                  <a:pt x="1816513" y="381286"/>
                </a:moveTo>
                <a:cubicBezTo>
                  <a:pt x="1816513" y="343376"/>
                  <a:pt x="1807178" y="312801"/>
                  <a:pt x="1788605" y="289751"/>
                </a:cubicBezTo>
                <a:cubicBezTo>
                  <a:pt x="1770031" y="266700"/>
                  <a:pt x="1743837" y="255175"/>
                  <a:pt x="1710118" y="255175"/>
                </a:cubicBezTo>
                <a:cubicBezTo>
                  <a:pt x="1676400" y="255175"/>
                  <a:pt x="1650302" y="267081"/>
                  <a:pt x="1630299" y="290894"/>
                </a:cubicBezTo>
                <a:cubicBezTo>
                  <a:pt x="1610297" y="314706"/>
                  <a:pt x="1600391" y="345567"/>
                  <a:pt x="1600391" y="383572"/>
                </a:cubicBezTo>
                <a:cubicBezTo>
                  <a:pt x="1600391" y="421577"/>
                  <a:pt x="1610297" y="453676"/>
                  <a:pt x="1630013" y="476250"/>
                </a:cubicBezTo>
                <a:cubicBezTo>
                  <a:pt x="1649730" y="498824"/>
                  <a:pt x="1676591" y="510064"/>
                  <a:pt x="1710595" y="510064"/>
                </a:cubicBezTo>
                <a:cubicBezTo>
                  <a:pt x="1744599" y="510064"/>
                  <a:pt x="1770412" y="498443"/>
                  <a:pt x="1788890" y="475107"/>
                </a:cubicBezTo>
                <a:cubicBezTo>
                  <a:pt x="1807369" y="451771"/>
                  <a:pt x="1816608" y="420529"/>
                  <a:pt x="1816608" y="381381"/>
                </a:cubicBezTo>
                <a:close/>
                <a:moveTo>
                  <a:pt x="2123313" y="339566"/>
                </a:moveTo>
                <a:cubicBezTo>
                  <a:pt x="2096262" y="334328"/>
                  <a:pt x="2077879" y="328327"/>
                  <a:pt x="2068068" y="321374"/>
                </a:cubicBezTo>
                <a:cubicBezTo>
                  <a:pt x="2058257" y="314420"/>
                  <a:pt x="2053400" y="304800"/>
                  <a:pt x="2053400" y="292322"/>
                </a:cubicBezTo>
                <a:cubicBezTo>
                  <a:pt x="2053400" y="279845"/>
                  <a:pt x="2058067" y="269367"/>
                  <a:pt x="2067497" y="261461"/>
                </a:cubicBezTo>
                <a:cubicBezTo>
                  <a:pt x="2076926" y="253556"/>
                  <a:pt x="2090642" y="249555"/>
                  <a:pt x="2108835" y="249555"/>
                </a:cubicBezTo>
                <a:cubicBezTo>
                  <a:pt x="2125694" y="249555"/>
                  <a:pt x="2140268" y="252508"/>
                  <a:pt x="2152555" y="258509"/>
                </a:cubicBezTo>
                <a:cubicBezTo>
                  <a:pt x="2164842" y="264509"/>
                  <a:pt x="2176653" y="273368"/>
                  <a:pt x="2188083" y="285274"/>
                </a:cubicBezTo>
                <a:lnTo>
                  <a:pt x="2239804" y="238411"/>
                </a:lnTo>
                <a:cubicBezTo>
                  <a:pt x="2225421" y="219837"/>
                  <a:pt x="2206943" y="205931"/>
                  <a:pt x="2184368" y="196691"/>
                </a:cubicBezTo>
                <a:cubicBezTo>
                  <a:pt x="2161794" y="187547"/>
                  <a:pt x="2137505" y="182880"/>
                  <a:pt x="2111407" y="182880"/>
                </a:cubicBezTo>
                <a:cubicBezTo>
                  <a:pt x="2070735" y="182880"/>
                  <a:pt x="2037017" y="193453"/>
                  <a:pt x="2010251" y="214694"/>
                </a:cubicBezTo>
                <a:cubicBezTo>
                  <a:pt x="1983486" y="235934"/>
                  <a:pt x="1970056" y="265081"/>
                  <a:pt x="1970056" y="302324"/>
                </a:cubicBezTo>
                <a:cubicBezTo>
                  <a:pt x="1970056" y="331375"/>
                  <a:pt x="1979962" y="355759"/>
                  <a:pt x="1999679" y="375476"/>
                </a:cubicBezTo>
                <a:cubicBezTo>
                  <a:pt x="2019395" y="395192"/>
                  <a:pt x="2054162" y="409385"/>
                  <a:pt x="2104073" y="418052"/>
                </a:cubicBezTo>
                <a:cubicBezTo>
                  <a:pt x="2124361" y="421767"/>
                  <a:pt x="2139696" y="427768"/>
                  <a:pt x="2149983" y="436055"/>
                </a:cubicBezTo>
                <a:cubicBezTo>
                  <a:pt x="2160270" y="444341"/>
                  <a:pt x="2165414" y="454724"/>
                  <a:pt x="2165414" y="467106"/>
                </a:cubicBezTo>
                <a:cubicBezTo>
                  <a:pt x="2165414" y="482251"/>
                  <a:pt x="2159984" y="493967"/>
                  <a:pt x="2149031" y="502253"/>
                </a:cubicBezTo>
                <a:cubicBezTo>
                  <a:pt x="2138077" y="510540"/>
                  <a:pt x="2122837" y="514731"/>
                  <a:pt x="2103311" y="514731"/>
                </a:cubicBezTo>
                <a:cubicBezTo>
                  <a:pt x="2085975" y="514731"/>
                  <a:pt x="2069402" y="510826"/>
                  <a:pt x="2053685" y="503015"/>
                </a:cubicBezTo>
                <a:cubicBezTo>
                  <a:pt x="2037969" y="495205"/>
                  <a:pt x="2023110" y="482156"/>
                  <a:pt x="2009204" y="463772"/>
                </a:cubicBezTo>
                <a:lnTo>
                  <a:pt x="1955673" y="511778"/>
                </a:lnTo>
                <a:cubicBezTo>
                  <a:pt x="1969770" y="534638"/>
                  <a:pt x="1989868" y="551974"/>
                  <a:pt x="2015966" y="563880"/>
                </a:cubicBezTo>
                <a:cubicBezTo>
                  <a:pt x="2042065" y="575786"/>
                  <a:pt x="2070926" y="581787"/>
                  <a:pt x="2102644" y="581787"/>
                </a:cubicBezTo>
                <a:cubicBezTo>
                  <a:pt x="2146268" y="581787"/>
                  <a:pt x="2181606" y="570548"/>
                  <a:pt x="2208657" y="547973"/>
                </a:cubicBezTo>
                <a:cubicBezTo>
                  <a:pt x="2235708" y="525399"/>
                  <a:pt x="2249234" y="495776"/>
                  <a:pt x="2249234" y="459010"/>
                </a:cubicBezTo>
                <a:cubicBezTo>
                  <a:pt x="2249234" y="426244"/>
                  <a:pt x="2238851" y="399955"/>
                  <a:pt x="2217992" y="380143"/>
                </a:cubicBezTo>
                <a:cubicBezTo>
                  <a:pt x="2197132" y="360331"/>
                  <a:pt x="2165604" y="346805"/>
                  <a:pt x="2123504" y="339566"/>
                </a:cubicBezTo>
                <a:close/>
                <a:moveTo>
                  <a:pt x="2658332" y="237649"/>
                </a:moveTo>
                <a:cubicBezTo>
                  <a:pt x="2693194" y="274130"/>
                  <a:pt x="2710624" y="321278"/>
                  <a:pt x="2710624" y="379000"/>
                </a:cubicBezTo>
                <a:cubicBezTo>
                  <a:pt x="2710624" y="436721"/>
                  <a:pt x="2692241" y="486632"/>
                  <a:pt x="2655570" y="524637"/>
                </a:cubicBezTo>
                <a:cubicBezTo>
                  <a:pt x="2618899" y="562737"/>
                  <a:pt x="2570321" y="581787"/>
                  <a:pt x="2510123" y="581787"/>
                </a:cubicBezTo>
                <a:cubicBezTo>
                  <a:pt x="2449925" y="581787"/>
                  <a:pt x="2401538" y="564071"/>
                  <a:pt x="2365915" y="528542"/>
                </a:cubicBezTo>
                <a:cubicBezTo>
                  <a:pt x="2330291" y="493109"/>
                  <a:pt x="2312480" y="445294"/>
                  <a:pt x="2312480" y="385286"/>
                </a:cubicBezTo>
                <a:cubicBezTo>
                  <a:pt x="2312765" y="324517"/>
                  <a:pt x="2331625" y="275558"/>
                  <a:pt x="2369058" y="238506"/>
                </a:cubicBezTo>
                <a:cubicBezTo>
                  <a:pt x="2406491" y="201454"/>
                  <a:pt x="2455259" y="182880"/>
                  <a:pt x="2515267" y="182880"/>
                </a:cubicBezTo>
                <a:cubicBezTo>
                  <a:pt x="2575274" y="182880"/>
                  <a:pt x="2623471" y="201073"/>
                  <a:pt x="2658332" y="237554"/>
                </a:cubicBezTo>
                <a:close/>
                <a:moveTo>
                  <a:pt x="2619375" y="381286"/>
                </a:moveTo>
                <a:cubicBezTo>
                  <a:pt x="2619375" y="343376"/>
                  <a:pt x="2610041" y="312801"/>
                  <a:pt x="2591467" y="289751"/>
                </a:cubicBezTo>
                <a:cubicBezTo>
                  <a:pt x="2572893" y="266700"/>
                  <a:pt x="2546699" y="255175"/>
                  <a:pt x="2512981" y="255175"/>
                </a:cubicBezTo>
                <a:cubicBezTo>
                  <a:pt x="2479262" y="255175"/>
                  <a:pt x="2453164" y="267081"/>
                  <a:pt x="2433161" y="290894"/>
                </a:cubicBezTo>
                <a:cubicBezTo>
                  <a:pt x="2413159" y="314706"/>
                  <a:pt x="2403253" y="345567"/>
                  <a:pt x="2403253" y="383572"/>
                </a:cubicBezTo>
                <a:cubicBezTo>
                  <a:pt x="2403253" y="421577"/>
                  <a:pt x="2413159" y="453676"/>
                  <a:pt x="2432876" y="476250"/>
                </a:cubicBezTo>
                <a:cubicBezTo>
                  <a:pt x="2452592" y="498824"/>
                  <a:pt x="2479453" y="510064"/>
                  <a:pt x="2513457" y="510064"/>
                </a:cubicBezTo>
                <a:cubicBezTo>
                  <a:pt x="2547461" y="510064"/>
                  <a:pt x="2573274" y="498443"/>
                  <a:pt x="2591753" y="475107"/>
                </a:cubicBezTo>
                <a:cubicBezTo>
                  <a:pt x="2610231" y="451771"/>
                  <a:pt x="2619470" y="420529"/>
                  <a:pt x="2619470" y="381381"/>
                </a:cubicBezTo>
                <a:close/>
                <a:moveTo>
                  <a:pt x="3219260" y="494729"/>
                </a:moveTo>
                <a:cubicBezTo>
                  <a:pt x="3210782" y="500634"/>
                  <a:pt x="3203162" y="504920"/>
                  <a:pt x="3196209" y="507397"/>
                </a:cubicBezTo>
                <a:cubicBezTo>
                  <a:pt x="3189256" y="509873"/>
                  <a:pt x="3182303" y="511112"/>
                  <a:pt x="3175349" y="511112"/>
                </a:cubicBezTo>
                <a:cubicBezTo>
                  <a:pt x="3161919" y="511112"/>
                  <a:pt x="3151537" y="506730"/>
                  <a:pt x="3144107" y="497872"/>
                </a:cubicBezTo>
                <a:cubicBezTo>
                  <a:pt x="3136678" y="489109"/>
                  <a:pt x="3132963" y="475393"/>
                  <a:pt x="3132963" y="456724"/>
                </a:cubicBezTo>
                <a:lnTo>
                  <a:pt x="3132963" y="260985"/>
                </a:lnTo>
                <a:lnTo>
                  <a:pt x="3230118" y="260985"/>
                </a:lnTo>
                <a:lnTo>
                  <a:pt x="3230118" y="191738"/>
                </a:lnTo>
                <a:lnTo>
                  <a:pt x="3132963" y="191738"/>
                </a:lnTo>
                <a:lnTo>
                  <a:pt x="3132963" y="82677"/>
                </a:lnTo>
                <a:lnTo>
                  <a:pt x="3043999" y="98298"/>
                </a:lnTo>
                <a:lnTo>
                  <a:pt x="3043999" y="191643"/>
                </a:lnTo>
                <a:lnTo>
                  <a:pt x="2893028" y="191643"/>
                </a:lnTo>
                <a:lnTo>
                  <a:pt x="2893028" y="130969"/>
                </a:lnTo>
                <a:cubicBezTo>
                  <a:pt x="2893028" y="111157"/>
                  <a:pt x="2897315" y="96203"/>
                  <a:pt x="2905887" y="86297"/>
                </a:cubicBezTo>
                <a:cubicBezTo>
                  <a:pt x="2914460" y="76391"/>
                  <a:pt x="2926652" y="71438"/>
                  <a:pt x="2942558" y="71438"/>
                </a:cubicBezTo>
                <a:cubicBezTo>
                  <a:pt x="2950750" y="71438"/>
                  <a:pt x="2958274" y="72581"/>
                  <a:pt x="2965037" y="74962"/>
                </a:cubicBezTo>
                <a:cubicBezTo>
                  <a:pt x="2971895" y="77343"/>
                  <a:pt x="2978468" y="80582"/>
                  <a:pt x="2984945" y="84868"/>
                </a:cubicBezTo>
                <a:lnTo>
                  <a:pt x="3021425" y="20479"/>
                </a:lnTo>
                <a:cubicBezTo>
                  <a:pt x="3008281" y="13526"/>
                  <a:pt x="2994851" y="8382"/>
                  <a:pt x="2981230" y="5048"/>
                </a:cubicBezTo>
                <a:cubicBezTo>
                  <a:pt x="2967609" y="1715"/>
                  <a:pt x="2953417" y="0"/>
                  <a:pt x="2938844" y="0"/>
                </a:cubicBezTo>
                <a:cubicBezTo>
                  <a:pt x="2896172" y="0"/>
                  <a:pt x="2863120" y="11621"/>
                  <a:pt x="2839688" y="34957"/>
                </a:cubicBezTo>
                <a:cubicBezTo>
                  <a:pt x="2816257" y="58293"/>
                  <a:pt x="2804541" y="90011"/>
                  <a:pt x="2804541" y="130207"/>
                </a:cubicBezTo>
                <a:lnTo>
                  <a:pt x="2804541" y="191643"/>
                </a:lnTo>
                <a:lnTo>
                  <a:pt x="2739771" y="191643"/>
                </a:lnTo>
                <a:lnTo>
                  <a:pt x="2739771" y="260890"/>
                </a:lnTo>
                <a:lnTo>
                  <a:pt x="2804541" y="260890"/>
                </a:lnTo>
                <a:lnTo>
                  <a:pt x="2804541" y="572643"/>
                </a:lnTo>
                <a:lnTo>
                  <a:pt x="2893124" y="572643"/>
                </a:lnTo>
                <a:lnTo>
                  <a:pt x="2893124" y="261080"/>
                </a:lnTo>
                <a:lnTo>
                  <a:pt x="3044095" y="261080"/>
                </a:lnTo>
                <a:lnTo>
                  <a:pt x="3044095" y="469487"/>
                </a:lnTo>
                <a:cubicBezTo>
                  <a:pt x="3044095" y="506159"/>
                  <a:pt x="3053524" y="534067"/>
                  <a:pt x="3072384" y="553212"/>
                </a:cubicBezTo>
                <a:cubicBezTo>
                  <a:pt x="3091244" y="572357"/>
                  <a:pt x="3119342" y="581882"/>
                  <a:pt x="3156871" y="581882"/>
                </a:cubicBezTo>
                <a:cubicBezTo>
                  <a:pt x="3175254" y="581882"/>
                  <a:pt x="3192304" y="579501"/>
                  <a:pt x="3208020" y="574643"/>
                </a:cubicBezTo>
                <a:cubicBezTo>
                  <a:pt x="3223736" y="569786"/>
                  <a:pt x="3236690" y="563309"/>
                  <a:pt x="3246882" y="555117"/>
                </a:cubicBezTo>
                <a:lnTo>
                  <a:pt x="3219355" y="494824"/>
                </a:lnTo>
                <a:close/>
                <a:moveTo>
                  <a:pt x="0" y="1449229"/>
                </a:moveTo>
                <a:lnTo>
                  <a:pt x="91154" y="1449229"/>
                </a:lnTo>
                <a:lnTo>
                  <a:pt x="91154" y="915638"/>
                </a:lnTo>
                <a:lnTo>
                  <a:pt x="0" y="915638"/>
                </a:lnTo>
                <a:lnTo>
                  <a:pt x="0" y="1449229"/>
                </a:lnTo>
                <a:close/>
                <a:moveTo>
                  <a:pt x="463391" y="1068229"/>
                </a:moveTo>
                <a:lnTo>
                  <a:pt x="552355" y="1068229"/>
                </a:lnTo>
                <a:lnTo>
                  <a:pt x="552355" y="1426559"/>
                </a:lnTo>
                <a:cubicBezTo>
                  <a:pt x="552355" y="1490758"/>
                  <a:pt x="534829" y="1540574"/>
                  <a:pt x="499682" y="1575721"/>
                </a:cubicBezTo>
                <a:cubicBezTo>
                  <a:pt x="464534" y="1610963"/>
                  <a:pt x="416243" y="1628585"/>
                  <a:pt x="354806" y="1628585"/>
                </a:cubicBezTo>
                <a:cubicBezTo>
                  <a:pt x="318325" y="1628585"/>
                  <a:pt x="284893" y="1621917"/>
                  <a:pt x="254318" y="1608677"/>
                </a:cubicBezTo>
                <a:cubicBezTo>
                  <a:pt x="223838" y="1595438"/>
                  <a:pt x="197739" y="1574959"/>
                  <a:pt x="176213" y="1547431"/>
                </a:cubicBezTo>
                <a:lnTo>
                  <a:pt x="240983" y="1499426"/>
                </a:lnTo>
                <a:cubicBezTo>
                  <a:pt x="255365" y="1519238"/>
                  <a:pt x="271844" y="1534097"/>
                  <a:pt x="290322" y="1543907"/>
                </a:cubicBezTo>
                <a:cubicBezTo>
                  <a:pt x="308800" y="1553718"/>
                  <a:pt x="330803" y="1558576"/>
                  <a:pt x="356330" y="1558576"/>
                </a:cubicBezTo>
                <a:cubicBezTo>
                  <a:pt x="389573" y="1558576"/>
                  <a:pt x="415766" y="1548765"/>
                  <a:pt x="434816" y="1529144"/>
                </a:cubicBezTo>
                <a:cubicBezTo>
                  <a:pt x="453962" y="1509522"/>
                  <a:pt x="463487" y="1480376"/>
                  <a:pt x="463487" y="1441704"/>
                </a:cubicBezTo>
                <a:lnTo>
                  <a:pt x="463487" y="1398175"/>
                </a:lnTo>
                <a:lnTo>
                  <a:pt x="461963" y="1398175"/>
                </a:lnTo>
                <a:cubicBezTo>
                  <a:pt x="448056" y="1417796"/>
                  <a:pt x="431101" y="1432655"/>
                  <a:pt x="411194" y="1442847"/>
                </a:cubicBezTo>
                <a:cubicBezTo>
                  <a:pt x="391287" y="1453039"/>
                  <a:pt x="366522" y="1458087"/>
                  <a:pt x="336995" y="1458087"/>
                </a:cubicBezTo>
                <a:cubicBezTo>
                  <a:pt x="287655" y="1458087"/>
                  <a:pt x="247936" y="1441418"/>
                  <a:pt x="217932" y="1408081"/>
                </a:cubicBezTo>
                <a:cubicBezTo>
                  <a:pt x="187928" y="1374743"/>
                  <a:pt x="172879" y="1328261"/>
                  <a:pt x="172879" y="1268730"/>
                </a:cubicBezTo>
                <a:cubicBezTo>
                  <a:pt x="172879" y="1202722"/>
                  <a:pt x="190214" y="1151382"/>
                  <a:pt x="224790" y="1114520"/>
                </a:cubicBezTo>
                <a:cubicBezTo>
                  <a:pt x="259366" y="1077659"/>
                  <a:pt x="302324" y="1059275"/>
                  <a:pt x="353759" y="1059275"/>
                </a:cubicBezTo>
                <a:cubicBezTo>
                  <a:pt x="376333" y="1059275"/>
                  <a:pt x="397097" y="1063466"/>
                  <a:pt x="416052" y="1071944"/>
                </a:cubicBezTo>
                <a:cubicBezTo>
                  <a:pt x="435007" y="1080421"/>
                  <a:pt x="450342" y="1092422"/>
                  <a:pt x="461963" y="1108043"/>
                </a:cubicBezTo>
                <a:lnTo>
                  <a:pt x="463487" y="1108043"/>
                </a:lnTo>
                <a:lnTo>
                  <a:pt x="463487" y="1068229"/>
                </a:lnTo>
                <a:close/>
                <a:moveTo>
                  <a:pt x="464153" y="1228154"/>
                </a:moveTo>
                <a:cubicBezTo>
                  <a:pt x="464153" y="1201388"/>
                  <a:pt x="455105" y="1178528"/>
                  <a:pt x="437007" y="1159478"/>
                </a:cubicBezTo>
                <a:cubicBezTo>
                  <a:pt x="418910" y="1140428"/>
                  <a:pt x="395573" y="1130999"/>
                  <a:pt x="367094" y="1130999"/>
                </a:cubicBezTo>
                <a:cubicBezTo>
                  <a:pt x="335375" y="1130999"/>
                  <a:pt x="310134" y="1142619"/>
                  <a:pt x="291560" y="1165765"/>
                </a:cubicBezTo>
                <a:cubicBezTo>
                  <a:pt x="272987" y="1189006"/>
                  <a:pt x="263652" y="1221677"/>
                  <a:pt x="263652" y="1263777"/>
                </a:cubicBezTo>
                <a:cubicBezTo>
                  <a:pt x="263652" y="1301687"/>
                  <a:pt x="272225" y="1331595"/>
                  <a:pt x="289465" y="1353407"/>
                </a:cubicBezTo>
                <a:cubicBezTo>
                  <a:pt x="306705" y="1375220"/>
                  <a:pt x="330613" y="1386173"/>
                  <a:pt x="361093" y="1386173"/>
                </a:cubicBezTo>
                <a:cubicBezTo>
                  <a:pt x="391573" y="1386173"/>
                  <a:pt x="416433" y="1375601"/>
                  <a:pt x="435483" y="1354360"/>
                </a:cubicBezTo>
                <a:cubicBezTo>
                  <a:pt x="454533" y="1333119"/>
                  <a:pt x="464153" y="1305592"/>
                  <a:pt x="464153" y="1271588"/>
                </a:cubicBezTo>
                <a:lnTo>
                  <a:pt x="464153" y="1228058"/>
                </a:lnTo>
                <a:close/>
                <a:moveTo>
                  <a:pt x="860965" y="1059275"/>
                </a:moveTo>
                <a:cubicBezTo>
                  <a:pt x="835914" y="1059275"/>
                  <a:pt x="812673" y="1064514"/>
                  <a:pt x="791432" y="1075087"/>
                </a:cubicBezTo>
                <a:cubicBezTo>
                  <a:pt x="770096" y="1085660"/>
                  <a:pt x="752570" y="1100614"/>
                  <a:pt x="738950" y="1119950"/>
                </a:cubicBezTo>
                <a:lnTo>
                  <a:pt x="737426" y="1119950"/>
                </a:lnTo>
                <a:lnTo>
                  <a:pt x="737426" y="1068229"/>
                </a:lnTo>
                <a:lnTo>
                  <a:pt x="648462" y="1068229"/>
                </a:lnTo>
                <a:lnTo>
                  <a:pt x="648462" y="1449229"/>
                </a:lnTo>
                <a:lnTo>
                  <a:pt x="737426" y="1449229"/>
                </a:lnTo>
                <a:lnTo>
                  <a:pt x="737426" y="1231964"/>
                </a:lnTo>
                <a:cubicBezTo>
                  <a:pt x="737426" y="1202912"/>
                  <a:pt x="745808" y="1178909"/>
                  <a:pt x="762572" y="1159764"/>
                </a:cubicBezTo>
                <a:cubicBezTo>
                  <a:pt x="779336" y="1140714"/>
                  <a:pt x="800862" y="1131094"/>
                  <a:pt x="827151" y="1131094"/>
                </a:cubicBezTo>
                <a:cubicBezTo>
                  <a:pt x="851916" y="1131094"/>
                  <a:pt x="870585" y="1139285"/>
                  <a:pt x="882968" y="1155668"/>
                </a:cubicBezTo>
                <a:cubicBezTo>
                  <a:pt x="895350" y="1172051"/>
                  <a:pt x="901541" y="1195769"/>
                  <a:pt x="901541" y="1226725"/>
                </a:cubicBezTo>
                <a:lnTo>
                  <a:pt x="901541" y="1449229"/>
                </a:lnTo>
                <a:lnTo>
                  <a:pt x="990505" y="1449229"/>
                </a:lnTo>
                <a:lnTo>
                  <a:pt x="990505" y="1214819"/>
                </a:lnTo>
                <a:cubicBezTo>
                  <a:pt x="990505" y="1165003"/>
                  <a:pt x="979456" y="1126617"/>
                  <a:pt x="957358" y="1099661"/>
                </a:cubicBezTo>
                <a:cubicBezTo>
                  <a:pt x="935260" y="1072706"/>
                  <a:pt x="903161" y="1059275"/>
                  <a:pt x="860965" y="1059275"/>
                </a:cubicBezTo>
                <a:close/>
                <a:moveTo>
                  <a:pt x="1124236" y="890683"/>
                </a:moveTo>
                <a:cubicBezTo>
                  <a:pt x="1108139" y="890683"/>
                  <a:pt x="1094994" y="895731"/>
                  <a:pt x="1084802" y="905923"/>
                </a:cubicBezTo>
                <a:cubicBezTo>
                  <a:pt x="1074611" y="916115"/>
                  <a:pt x="1069562" y="928592"/>
                  <a:pt x="1069562" y="943547"/>
                </a:cubicBezTo>
                <a:cubicBezTo>
                  <a:pt x="1069562" y="958501"/>
                  <a:pt x="1074611" y="970788"/>
                  <a:pt x="1084802" y="981266"/>
                </a:cubicBezTo>
                <a:cubicBezTo>
                  <a:pt x="1094994" y="991838"/>
                  <a:pt x="1108139" y="997077"/>
                  <a:pt x="1124236" y="997077"/>
                </a:cubicBezTo>
                <a:cubicBezTo>
                  <a:pt x="1140333" y="997077"/>
                  <a:pt x="1154240" y="992029"/>
                  <a:pt x="1164431" y="981837"/>
                </a:cubicBezTo>
                <a:cubicBezTo>
                  <a:pt x="1174623" y="971645"/>
                  <a:pt x="1179671" y="958977"/>
                  <a:pt x="1179671" y="943928"/>
                </a:cubicBezTo>
                <a:cubicBezTo>
                  <a:pt x="1179671" y="928878"/>
                  <a:pt x="1174623" y="916115"/>
                  <a:pt x="1164431" y="906018"/>
                </a:cubicBezTo>
                <a:cubicBezTo>
                  <a:pt x="1154240" y="895826"/>
                  <a:pt x="1140905" y="890778"/>
                  <a:pt x="1124236" y="890778"/>
                </a:cubicBezTo>
                <a:close/>
                <a:moveTo>
                  <a:pt x="1079564" y="1449229"/>
                </a:moveTo>
                <a:lnTo>
                  <a:pt x="1168527" y="1449229"/>
                </a:lnTo>
                <a:lnTo>
                  <a:pt x="1168527" y="1068229"/>
                </a:lnTo>
                <a:lnTo>
                  <a:pt x="1079564" y="1068229"/>
                </a:lnTo>
                <a:lnTo>
                  <a:pt x="1079564" y="1449229"/>
                </a:lnTo>
                <a:close/>
                <a:moveTo>
                  <a:pt x="1440656" y="1383697"/>
                </a:moveTo>
                <a:cubicBezTo>
                  <a:pt x="1433703" y="1386173"/>
                  <a:pt x="1426750" y="1387412"/>
                  <a:pt x="1419797" y="1387412"/>
                </a:cubicBezTo>
                <a:cubicBezTo>
                  <a:pt x="1406366" y="1387412"/>
                  <a:pt x="1395984" y="1383030"/>
                  <a:pt x="1388555" y="1374172"/>
                </a:cubicBezTo>
                <a:cubicBezTo>
                  <a:pt x="1381125" y="1365409"/>
                  <a:pt x="1377410" y="1351693"/>
                  <a:pt x="1377410" y="1333024"/>
                </a:cubicBezTo>
                <a:lnTo>
                  <a:pt x="1377410" y="1137285"/>
                </a:lnTo>
                <a:lnTo>
                  <a:pt x="1474565" y="1137285"/>
                </a:lnTo>
                <a:lnTo>
                  <a:pt x="1474565" y="1068038"/>
                </a:lnTo>
                <a:lnTo>
                  <a:pt x="1377410" y="1068038"/>
                </a:lnTo>
                <a:lnTo>
                  <a:pt x="1377410" y="958977"/>
                </a:lnTo>
                <a:lnTo>
                  <a:pt x="1288447" y="974598"/>
                </a:lnTo>
                <a:lnTo>
                  <a:pt x="1288447" y="1067943"/>
                </a:lnTo>
                <a:lnTo>
                  <a:pt x="1224820" y="1067943"/>
                </a:lnTo>
                <a:lnTo>
                  <a:pt x="1224820" y="1137190"/>
                </a:lnTo>
                <a:lnTo>
                  <a:pt x="1288447" y="1137190"/>
                </a:lnTo>
                <a:lnTo>
                  <a:pt x="1288447" y="1345597"/>
                </a:lnTo>
                <a:cubicBezTo>
                  <a:pt x="1288447" y="1382268"/>
                  <a:pt x="1297877" y="1410176"/>
                  <a:pt x="1316736" y="1429322"/>
                </a:cubicBezTo>
                <a:cubicBezTo>
                  <a:pt x="1335596" y="1448467"/>
                  <a:pt x="1363789" y="1457992"/>
                  <a:pt x="1401223" y="1457992"/>
                </a:cubicBezTo>
                <a:cubicBezTo>
                  <a:pt x="1419606" y="1457992"/>
                  <a:pt x="1436656" y="1455610"/>
                  <a:pt x="1452372" y="1450753"/>
                </a:cubicBezTo>
                <a:cubicBezTo>
                  <a:pt x="1468088" y="1445895"/>
                  <a:pt x="1481042" y="1439418"/>
                  <a:pt x="1491234" y="1431227"/>
                </a:cubicBezTo>
                <a:lnTo>
                  <a:pt x="1463707" y="1370933"/>
                </a:lnTo>
                <a:cubicBezTo>
                  <a:pt x="1455230" y="1376839"/>
                  <a:pt x="1447610" y="1381125"/>
                  <a:pt x="1440656" y="1383602"/>
                </a:cubicBezTo>
                <a:close/>
                <a:moveTo>
                  <a:pt x="1829657" y="1107662"/>
                </a:moveTo>
                <a:cubicBezTo>
                  <a:pt x="1859185" y="1139952"/>
                  <a:pt x="1873949" y="1186434"/>
                  <a:pt x="1873949" y="1247204"/>
                </a:cubicBezTo>
                <a:lnTo>
                  <a:pt x="1873949" y="1280731"/>
                </a:lnTo>
                <a:lnTo>
                  <a:pt x="1612392" y="1280731"/>
                </a:lnTo>
                <a:cubicBezTo>
                  <a:pt x="1613154" y="1316927"/>
                  <a:pt x="1622965" y="1344073"/>
                  <a:pt x="1641824" y="1362075"/>
                </a:cubicBezTo>
                <a:cubicBezTo>
                  <a:pt x="1660684" y="1380077"/>
                  <a:pt x="1684020" y="1389031"/>
                  <a:pt x="1711738" y="1389031"/>
                </a:cubicBezTo>
                <a:cubicBezTo>
                  <a:pt x="1731074" y="1389031"/>
                  <a:pt x="1748314" y="1384459"/>
                  <a:pt x="1763459" y="1375220"/>
                </a:cubicBezTo>
                <a:cubicBezTo>
                  <a:pt x="1778603" y="1366076"/>
                  <a:pt x="1791462" y="1352360"/>
                  <a:pt x="1802130" y="1334262"/>
                </a:cubicBezTo>
                <a:lnTo>
                  <a:pt x="1870234" y="1371505"/>
                </a:lnTo>
                <a:cubicBezTo>
                  <a:pt x="1852613" y="1399318"/>
                  <a:pt x="1830324" y="1420654"/>
                  <a:pt x="1803464" y="1435703"/>
                </a:cubicBezTo>
                <a:cubicBezTo>
                  <a:pt x="1776508" y="1450753"/>
                  <a:pt x="1744980" y="1458182"/>
                  <a:pt x="1708785" y="1458182"/>
                </a:cubicBezTo>
                <a:cubicBezTo>
                  <a:pt x="1652207" y="1458182"/>
                  <a:pt x="1607058" y="1441323"/>
                  <a:pt x="1573149" y="1407605"/>
                </a:cubicBezTo>
                <a:cubicBezTo>
                  <a:pt x="1539335" y="1373886"/>
                  <a:pt x="1522381" y="1325404"/>
                  <a:pt x="1522381" y="1262158"/>
                </a:cubicBezTo>
                <a:cubicBezTo>
                  <a:pt x="1522667" y="1201865"/>
                  <a:pt x="1540097" y="1153001"/>
                  <a:pt x="1574673" y="1115568"/>
                </a:cubicBezTo>
                <a:cubicBezTo>
                  <a:pt x="1609249" y="1078135"/>
                  <a:pt x="1652778" y="1059371"/>
                  <a:pt x="1705070" y="1059371"/>
                </a:cubicBezTo>
                <a:cubicBezTo>
                  <a:pt x="1757363" y="1059371"/>
                  <a:pt x="1800225" y="1075468"/>
                  <a:pt x="1829753" y="1107758"/>
                </a:cubicBezTo>
                <a:close/>
                <a:moveTo>
                  <a:pt x="1788414" y="1218152"/>
                </a:moveTo>
                <a:cubicBezTo>
                  <a:pt x="1788414" y="1188625"/>
                  <a:pt x="1781175" y="1165860"/>
                  <a:pt x="1766602" y="1149858"/>
                </a:cubicBezTo>
                <a:cubicBezTo>
                  <a:pt x="1752029" y="1133856"/>
                  <a:pt x="1732026" y="1125855"/>
                  <a:pt x="1706499" y="1125855"/>
                </a:cubicBezTo>
                <a:cubicBezTo>
                  <a:pt x="1680972" y="1125855"/>
                  <a:pt x="1658398" y="1134618"/>
                  <a:pt x="1641729" y="1152049"/>
                </a:cubicBezTo>
                <a:cubicBezTo>
                  <a:pt x="1625060" y="1169575"/>
                  <a:pt x="1615154" y="1191578"/>
                  <a:pt x="1612011" y="1218057"/>
                </a:cubicBezTo>
                <a:lnTo>
                  <a:pt x="1788414" y="1218057"/>
                </a:lnTo>
                <a:close/>
              </a:path>
            </a:pathLst>
          </a:custGeom>
          <a:gradFill>
            <a:gsLst>
              <a:gs pos="0">
                <a:srgbClr val="FFFFFF"/>
              </a:gs>
              <a:gs pos="71000">
                <a:srgbClr val="FFEBB6"/>
              </a:gs>
              <a:gs pos="100000">
                <a:srgbClr val="FFE6A4"/>
              </a:gs>
            </a:gsLst>
            <a:lin ang="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a:p>
        </p:txBody>
      </p:sp>
    </p:spTree>
    <p:extLst>
      <p:ext uri="{BB962C8B-B14F-4D97-AF65-F5344CB8AC3E}">
        <p14:creationId xmlns:p14="http://schemas.microsoft.com/office/powerpoint/2010/main" val="2875128006"/>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5624047"/>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138402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934327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Image 22" descr="Une image contenant capture d’écran, Graphique, noir, conception&#10;&#10;Description générée automatiquement">
            <a:extLst>
              <a:ext uri="{FF2B5EF4-FFF2-40B4-BE49-F238E27FC236}">
                <a16:creationId xmlns:a16="http://schemas.microsoft.com/office/drawing/2014/main" id="{F440FCB3-ECF5-52A2-C75D-DA911BBEAE97}"/>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flipH="1">
            <a:off x="0" y="0"/>
            <a:ext cx="6197600" cy="6858000"/>
          </a:xfrm>
          <a:prstGeom prst="rect">
            <a:avLst/>
          </a:prstGeom>
        </p:spPr>
      </p:pic>
      <p:cxnSp>
        <p:nvCxnSpPr>
          <p:cNvPr id="7" name="Connecteur droit 21">
            <a:extLst>
              <a:ext uri="{FF2B5EF4-FFF2-40B4-BE49-F238E27FC236}">
                <a16:creationId xmlns:a16="http://schemas.microsoft.com/office/drawing/2014/main" id="{8F8B7ACC-CA50-BF7A-1DE2-BBA9A505FD5E}"/>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DA30B6C4-9C39-0A86-3056-CE1B7099E2B1}"/>
              </a:ext>
            </a:extLst>
          </p:cNvPr>
          <p:cNvPicPr>
            <a:picLocks noChangeAspect="1"/>
          </p:cNvPicPr>
          <p:nvPr userDrawn="1"/>
        </p:nvPicPr>
        <p:blipFill rotWithShape="1">
          <a:blip r:embed="rId4"/>
          <a:srcRect l="-3741" t="-20759" r="52945" b="-5827"/>
          <a:stretch/>
        </p:blipFill>
        <p:spPr>
          <a:xfrm>
            <a:off x="11736000" y="6443999"/>
            <a:ext cx="360000" cy="288000"/>
          </a:xfrm>
          <a:prstGeom prst="rect">
            <a:avLst/>
          </a:prstGeom>
        </p:spPr>
      </p:pic>
    </p:spTree>
    <p:extLst>
      <p:ext uri="{BB962C8B-B14F-4D97-AF65-F5344CB8AC3E}">
        <p14:creationId xmlns:p14="http://schemas.microsoft.com/office/powerpoint/2010/main" val="264350132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cxnSp>
        <p:nvCxnSpPr>
          <p:cNvPr id="7" name="Connecteur droit 21">
            <a:extLst>
              <a:ext uri="{FF2B5EF4-FFF2-40B4-BE49-F238E27FC236}">
                <a16:creationId xmlns:a16="http://schemas.microsoft.com/office/drawing/2014/main" id="{8F8B7ACC-CA50-BF7A-1DE2-BBA9A505FD5E}"/>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DA30B6C4-9C39-0A86-3056-CE1B7099E2B1}"/>
              </a:ext>
            </a:extLst>
          </p:cNvPr>
          <p:cNvPicPr>
            <a:picLocks noChangeAspect="1"/>
          </p:cNvPicPr>
          <p:nvPr userDrawn="1"/>
        </p:nvPicPr>
        <p:blipFill rotWithShape="1">
          <a:blip r:embed="rId2"/>
          <a:srcRect l="-3741" t="-20759" r="52945" b="-5827"/>
          <a:stretch/>
        </p:blipFill>
        <p:spPr>
          <a:xfrm>
            <a:off x="11736000" y="6443999"/>
            <a:ext cx="360000" cy="288000"/>
          </a:xfrm>
          <a:prstGeom prst="rect">
            <a:avLst/>
          </a:prstGeom>
        </p:spPr>
      </p:pic>
      <p:pic>
        <p:nvPicPr>
          <p:cNvPr id="2" name="Picture 1">
            <a:extLst>
              <a:ext uri="{FF2B5EF4-FFF2-40B4-BE49-F238E27FC236}">
                <a16:creationId xmlns:a16="http://schemas.microsoft.com/office/drawing/2014/main" id="{67231DA7-D218-3D74-3EBC-2E6F1F67FD0C}"/>
              </a:ext>
            </a:extLst>
          </p:cNvPr>
          <p:cNvPicPr>
            <a:picLocks noChangeAspect="1"/>
          </p:cNvPicPr>
          <p:nvPr userDrawn="1"/>
        </p:nvPicPr>
        <p:blipFill>
          <a:blip r:embed="rId3">
            <a:alphaModFix amt="3000"/>
          </a:blip>
          <a:srcRect l="9069" t="23997" r="42229" b="40674"/>
          <a:stretch/>
        </p:blipFill>
        <p:spPr>
          <a:xfrm>
            <a:off x="0" y="0"/>
            <a:ext cx="12192002" cy="6858000"/>
          </a:xfrm>
          <a:prstGeom prst="rect">
            <a:avLst/>
          </a:prstGeom>
        </p:spPr>
      </p:pic>
    </p:spTree>
    <p:extLst>
      <p:ext uri="{BB962C8B-B14F-4D97-AF65-F5344CB8AC3E}">
        <p14:creationId xmlns:p14="http://schemas.microsoft.com/office/powerpoint/2010/main" val="36068328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5710172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01135489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39482078"/>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3484871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344852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5DFC294-8A26-120C-670A-C3BCB5E87EDD}"/>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3" name="MS logo white - EMF" descr="Microsoft logo white text version">
            <a:extLst>
              <a:ext uri="{FF2B5EF4-FFF2-40B4-BE49-F238E27FC236}">
                <a16:creationId xmlns:a16="http://schemas.microsoft.com/office/drawing/2014/main" id="{793622C4-2B8D-1043-10DA-33B5AD98158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bwMode="white">
          <a:xfrm>
            <a:off x="584200" y="2305051"/>
            <a:ext cx="5577840" cy="1228726"/>
          </a:xfrm>
          <a:noFill/>
        </p:spPr>
        <p:txBody>
          <a:bodyPr vert="horz" wrap="square" lIns="0" tIns="0" rIns="0" bIns="0" rtlCol="0" anchor="b" anchorCtr="0">
            <a:spAutoFit/>
          </a:bodyPr>
          <a:lstStyle>
            <a:lvl1pPr>
              <a:defRPr lang="en-US" sz="4000" dirty="0">
                <a:solidFill>
                  <a:srgbClr val="FFF0C9"/>
                </a:solidFill>
              </a:defRPr>
            </a:lvl1pPr>
          </a:lstStyle>
          <a:p>
            <a:pPr lvl="0"/>
            <a:r>
              <a:rPr lang="en-US"/>
              <a:t>Event name or presentation title </a:t>
            </a:r>
          </a:p>
        </p:txBody>
      </p:sp>
      <p:sp>
        <p:nvSpPr>
          <p:cNvPr id="5" name="Text Placeholder 4"/>
          <p:cNvSpPr>
            <a:spLocks noGrp="1"/>
          </p:cNvSpPr>
          <p:nvPr>
            <p:ph type="body" sz="quarter" idx="12" hasCustomPrompt="1"/>
          </p:nvPr>
        </p:nvSpPr>
        <p:spPr bwMode="white">
          <a:xfrm>
            <a:off x="584200" y="3962400"/>
            <a:ext cx="557784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555814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396031531"/>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4678508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55425174"/>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985151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0447361"/>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62806157"/>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03734073"/>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80664621"/>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5259999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5919726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2" name="MS logo white - EMF" descr="Microsoft logo white text version">
            <a:extLst>
              <a:ext uri="{FF2B5EF4-FFF2-40B4-BE49-F238E27FC236}">
                <a16:creationId xmlns:a16="http://schemas.microsoft.com/office/drawing/2014/main" id="{74FE235F-02A3-CF25-8716-2552AE84423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953918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3707779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9281213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4364057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6791644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4992757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83514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4" name="Image 22" descr="Une image contenant capture d’écran, Graphique, noir, conception&#10;&#10;Description générée automatiquement">
            <a:extLst>
              <a:ext uri="{FF2B5EF4-FFF2-40B4-BE49-F238E27FC236}">
                <a16:creationId xmlns:a16="http://schemas.microsoft.com/office/drawing/2014/main" id="{3B6E1FF4-0C6A-F602-EB66-39B3871D5147}"/>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994400" y="0"/>
            <a:ext cx="6197600" cy="6858000"/>
          </a:xfrm>
          <a:prstGeom prst="rect">
            <a:avLst/>
          </a:prstGeom>
        </p:spPr>
      </p:pic>
      <p:cxnSp>
        <p:nvCxnSpPr>
          <p:cNvPr id="7" name="Connecteur droit 21">
            <a:extLst>
              <a:ext uri="{FF2B5EF4-FFF2-40B4-BE49-F238E27FC236}">
                <a16:creationId xmlns:a16="http://schemas.microsoft.com/office/drawing/2014/main" id="{B6E9D2FE-6349-D51D-1C6E-E13752E0D334}"/>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90E667C9-B80B-0FE5-D32C-A528A7A830B4}"/>
              </a:ext>
            </a:extLst>
          </p:cNvPr>
          <p:cNvPicPr>
            <a:picLocks noChangeAspect="1"/>
          </p:cNvPicPr>
          <p:nvPr userDrawn="1"/>
        </p:nvPicPr>
        <p:blipFill rotWithShape="1">
          <a:blip r:embed="rId4"/>
          <a:srcRect l="-3741" t="-20759" r="52945" b="-5827"/>
          <a:stretch/>
        </p:blipFill>
        <p:spPr>
          <a:xfrm>
            <a:off x="11736000" y="6443999"/>
            <a:ext cx="360000" cy="288000"/>
          </a:xfrm>
          <a:prstGeom prst="rect">
            <a:avLst/>
          </a:prstGeom>
        </p:spPr>
      </p:pic>
    </p:spTree>
    <p:extLst>
      <p:ext uri="{BB962C8B-B14F-4D97-AF65-F5344CB8AC3E}">
        <p14:creationId xmlns:p14="http://schemas.microsoft.com/office/powerpoint/2010/main" val="84383443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114137721"/>
      </p:ext>
    </p:extLst>
  </p:cSld>
  <p:clrMapOvr>
    <a:masterClrMapping/>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de Bottom">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11416293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de Top">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22708599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2647423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d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49938876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de Left s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73696480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2A446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A1F847-CE64-A34B-15E6-0B12962D9A5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77823"/>
            <a:ext cx="62179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E5DEF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21792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3747846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51803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2A446F"/>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2280CCC-ED0A-7299-2F0C-04B3B632D26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80408"/>
            <a:ext cx="66751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E5DEF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4407292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52536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26277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726594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58702510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932839523"/>
      </p:ext>
    </p:extLst>
  </p:cSld>
  <p:clrMapOvr>
    <a:masterClrMapping/>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9222183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st patter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530C24-163F-15BF-3D01-A8CA8BF2688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83373391"/>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6C9C5B2-E9B4-7DDE-F1E3-96ED171C64E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69682" y="-135215"/>
            <a:ext cx="12672768" cy="7128432"/>
          </a:xfrm>
          <a:prstGeom prst="rect">
            <a:avLst/>
          </a:prstGeom>
        </p:spPr>
      </p:pic>
      <p:sp>
        <p:nvSpPr>
          <p:cNvPr id="10" name="Title 1">
            <a:extLst>
              <a:ext uri="{FF2B5EF4-FFF2-40B4-BE49-F238E27FC236}">
                <a16:creationId xmlns:a16="http://schemas.microsoft.com/office/drawing/2014/main" id="{E1A140F8-9092-8E4F-986C-E73CB7FF04A4}"/>
              </a:ext>
            </a:extLst>
          </p:cNvPr>
          <p:cNvSpPr>
            <a:spLocks noGrp="1"/>
          </p:cNvSpPr>
          <p:nvPr>
            <p:ph type="title"/>
          </p:nvPr>
        </p:nvSpPr>
        <p:spPr>
          <a:xfrm>
            <a:off x="740430" y="799721"/>
            <a:ext cx="5574310" cy="5346555"/>
          </a:xfrm>
        </p:spPr>
        <p:txBody>
          <a:bodyPr lIns="0" tIns="0" bIns="0" anchor="t">
            <a:noAutofit/>
          </a:bodyPr>
          <a:lstStyle>
            <a:lvl1pPr>
              <a:defRPr sz="6000">
                <a:solidFill>
                  <a:schemeClr val="tx1"/>
                </a:solidFill>
                <a:latin typeface="Segoe Sans Display Semibold" pitchFamily="2" charset="0"/>
                <a:cs typeface="Segoe Sans Display Semibold" pitchFamily="2" charset="0"/>
              </a:defRPr>
            </a:lvl1pPr>
          </a:lstStyle>
          <a:p>
            <a:r>
              <a:rPr lang="en-US"/>
              <a:t>Click to edit Master title style</a:t>
            </a:r>
          </a:p>
        </p:txBody>
      </p:sp>
    </p:spTree>
    <p:extLst>
      <p:ext uri="{BB962C8B-B14F-4D97-AF65-F5344CB8AC3E}">
        <p14:creationId xmlns:p14="http://schemas.microsoft.com/office/powerpoint/2010/main" val="40664029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75637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962483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56516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Main">
    <p:bg>
      <p:bgPr>
        <a:solidFill>
          <a:srgbClr val="F2F2F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79438" y="499491"/>
            <a:ext cx="11033124" cy="492443"/>
          </a:xfrm>
        </p:spPr>
        <p:txBody>
          <a:bodyPr/>
          <a:lstStyle>
            <a:lvl1pPr algn="ctr">
              <a:defRPr sz="32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43983442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_graphic2">
    <p:bg>
      <p:bgPr>
        <a:solidFill>
          <a:srgbClr val="091F2C"/>
        </a:solidFill>
        <a:effectLst/>
      </p:bgPr>
    </p:bg>
    <p:spTree>
      <p:nvGrpSpPr>
        <p:cNvPr id="1" name=""/>
        <p:cNvGrpSpPr/>
        <p:nvPr/>
      </p:nvGrpSpPr>
      <p:grpSpPr>
        <a:xfrm>
          <a:off x="0" y="0"/>
          <a:ext cx="0" cy="0"/>
          <a:chOff x="0" y="0"/>
          <a:chExt cx="0" cy="0"/>
        </a:xfrm>
      </p:grpSpPr>
      <p:pic>
        <p:nvPicPr>
          <p:cNvPr id="4" name="Image 22" descr="Une image contenant capture d’écran, Graphique, noir, conception&#10;&#10;Description générée automatiquement">
            <a:extLst>
              <a:ext uri="{FF2B5EF4-FFF2-40B4-BE49-F238E27FC236}">
                <a16:creationId xmlns:a16="http://schemas.microsoft.com/office/drawing/2014/main" id="{AD5FBE95-C345-C737-C697-1F308DCF4A76}"/>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994400" y="0"/>
            <a:ext cx="6197600" cy="6858000"/>
          </a:xfrm>
          <a:prstGeom prst="rect">
            <a:avLst/>
          </a:prstGeom>
        </p:spPr>
      </p:pic>
      <p:sp>
        <p:nvSpPr>
          <p:cNvPr id="6" name="Espace réservé du texte 16">
            <a:extLst>
              <a:ext uri="{FF2B5EF4-FFF2-40B4-BE49-F238E27FC236}">
                <a16:creationId xmlns:a16="http://schemas.microsoft.com/office/drawing/2014/main" id="{D4F6DCA2-8C6E-DFAD-531C-169D0DEB6596}"/>
              </a:ext>
            </a:extLst>
          </p:cNvPr>
          <p:cNvSpPr>
            <a:spLocks noGrp="1"/>
          </p:cNvSpPr>
          <p:nvPr>
            <p:ph type="body" sz="quarter" idx="10" hasCustomPrompt="1"/>
          </p:nvPr>
        </p:nvSpPr>
        <p:spPr>
          <a:xfrm>
            <a:off x="3119828" y="2348850"/>
            <a:ext cx="7745698" cy="2160300"/>
          </a:xfrm>
          <a:prstGeom prst="rect">
            <a:avLst/>
          </a:prstGeom>
        </p:spPr>
        <p:txBody>
          <a:bodyPr anchor="ctr" anchorCtr="0">
            <a:noAutofit/>
          </a:bodyPr>
          <a:lstStyle>
            <a:lvl1pPr marL="0" marR="0" indent="0" algn="l" defTabSz="932742" rtl="0" eaLnBrk="1" fontAlgn="auto" latinLnBrk="0" hangingPunct="1">
              <a:lnSpc>
                <a:spcPct val="100000"/>
              </a:lnSpc>
              <a:spcBef>
                <a:spcPct val="20000"/>
              </a:spcBef>
              <a:spcAft>
                <a:spcPts val="0"/>
              </a:spcAft>
              <a:buClrTx/>
              <a:buSzPct val="90000"/>
              <a:buFontTx/>
              <a:buNone/>
              <a:tabLst/>
              <a:defRPr sz="4000" b="1">
                <a:solidFill>
                  <a:schemeClr val="tx1"/>
                </a:solidFill>
              </a:defRPr>
            </a:lvl1pPr>
            <a:lvl2pPr marL="228600" indent="0">
              <a:buFontTx/>
              <a:buNone/>
              <a:defRPr/>
            </a:lvl2pPr>
            <a:lvl3pPr marL="457200" indent="0">
              <a:buFontTx/>
              <a:buNone/>
              <a:defRPr/>
            </a:lvl3pPr>
            <a:lvl4pPr marL="661988" indent="0">
              <a:buFontTx/>
              <a:buNone/>
              <a:defRPr/>
            </a:lvl4pPr>
            <a:lvl5pPr marL="855663" indent="0">
              <a:buFontTx/>
              <a:buNone/>
              <a:defRPr/>
            </a:lvl5p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r>
              <a:rPr lang="fr-FR"/>
              <a:t>EVENT NAME OR PRESENTATION TITLE</a:t>
            </a:r>
          </a:p>
        </p:txBody>
      </p:sp>
      <p:sp>
        <p:nvSpPr>
          <p:cNvPr id="7" name="Espace réservé du texte 18">
            <a:extLst>
              <a:ext uri="{FF2B5EF4-FFF2-40B4-BE49-F238E27FC236}">
                <a16:creationId xmlns:a16="http://schemas.microsoft.com/office/drawing/2014/main" id="{5D54038E-A067-FEAB-5B38-090D1B97C176}"/>
              </a:ext>
            </a:extLst>
          </p:cNvPr>
          <p:cNvSpPr>
            <a:spLocks noGrp="1"/>
          </p:cNvSpPr>
          <p:nvPr>
            <p:ph type="body" sz="quarter" idx="11" hasCustomPrompt="1"/>
          </p:nvPr>
        </p:nvSpPr>
        <p:spPr>
          <a:xfrm>
            <a:off x="3119827" y="4509150"/>
            <a:ext cx="7745695" cy="265550"/>
          </a:xfrm>
          <a:prstGeom prst="rect">
            <a:avLst/>
          </a:prstGeom>
        </p:spPr>
        <p:txBody>
          <a:bodyPr>
            <a:noAutofit/>
          </a:bodyPr>
          <a:lstStyle>
            <a:lvl1pPr marL="0" indent="0">
              <a:buNone/>
              <a:defRPr sz="1800">
                <a:solidFill>
                  <a:schemeClr val="tx1"/>
                </a:solidFill>
              </a:defRPr>
            </a:lvl1pPr>
            <a:lvl2pPr>
              <a:defRPr sz="1600">
                <a:solidFill>
                  <a:schemeClr val="bg2">
                    <a:lumMod val="90000"/>
                  </a:schemeClr>
                </a:solidFill>
              </a:defRPr>
            </a:lvl2pPr>
            <a:lvl3pPr>
              <a:defRPr sz="1600">
                <a:solidFill>
                  <a:schemeClr val="bg2">
                    <a:lumMod val="90000"/>
                  </a:schemeClr>
                </a:solidFill>
              </a:defRPr>
            </a:lvl3pPr>
            <a:lvl4pPr>
              <a:defRPr sz="1600">
                <a:solidFill>
                  <a:schemeClr val="bg2">
                    <a:lumMod val="90000"/>
                  </a:schemeClr>
                </a:solidFill>
              </a:defRPr>
            </a:lvl4pPr>
            <a:lvl5pPr>
              <a:defRPr sz="1600">
                <a:solidFill>
                  <a:schemeClr val="bg2">
                    <a:lumMod val="90000"/>
                  </a:schemeClr>
                </a:solidFill>
              </a:defRPr>
            </a:lvl5pPr>
          </a:lstStyle>
          <a:p>
            <a:pPr lvl="0"/>
            <a:r>
              <a:rPr lang="fr-FR"/>
              <a:t>Speaker </a:t>
            </a:r>
            <a:r>
              <a:rPr lang="fr-FR" err="1"/>
              <a:t>name</a:t>
            </a:r>
            <a:r>
              <a:rPr lang="fr-FR"/>
              <a:t> or </a:t>
            </a:r>
            <a:r>
              <a:rPr lang="fr-FR" err="1"/>
              <a:t>subtitle</a:t>
            </a:r>
            <a:endParaRPr lang="fr-FR"/>
          </a:p>
        </p:txBody>
      </p:sp>
      <p:pic>
        <p:nvPicPr>
          <p:cNvPr id="8" name="Image 20">
            <a:extLst>
              <a:ext uri="{FF2B5EF4-FFF2-40B4-BE49-F238E27FC236}">
                <a16:creationId xmlns:a16="http://schemas.microsoft.com/office/drawing/2014/main" id="{49CAEF87-1024-830E-CEF3-D85D80737EFE}"/>
              </a:ext>
            </a:extLst>
          </p:cNvPr>
          <p:cNvPicPr>
            <a:picLocks noChangeAspect="1"/>
          </p:cNvPicPr>
          <p:nvPr userDrawn="1"/>
        </p:nvPicPr>
        <p:blipFill>
          <a:blip r:embed="rId4"/>
          <a:stretch>
            <a:fillRect/>
          </a:stretch>
        </p:blipFill>
        <p:spPr>
          <a:xfrm>
            <a:off x="584200" y="3059188"/>
            <a:ext cx="1725673" cy="553998"/>
          </a:xfrm>
          <a:prstGeom prst="rect">
            <a:avLst/>
          </a:prstGeom>
        </p:spPr>
      </p:pic>
      <p:cxnSp>
        <p:nvCxnSpPr>
          <p:cNvPr id="9" name="Connecteur droit 21">
            <a:extLst>
              <a:ext uri="{FF2B5EF4-FFF2-40B4-BE49-F238E27FC236}">
                <a16:creationId xmlns:a16="http://schemas.microsoft.com/office/drawing/2014/main" id="{9BA87284-BE9E-B700-3AB0-173BFAA1DBCB}"/>
              </a:ext>
            </a:extLst>
          </p:cNvPr>
          <p:cNvCxnSpPr>
            <a:cxnSpLocks/>
          </p:cNvCxnSpPr>
          <p:nvPr userDrawn="1"/>
        </p:nvCxnSpPr>
        <p:spPr>
          <a:xfrm>
            <a:off x="2754463" y="2112579"/>
            <a:ext cx="0" cy="2662121"/>
          </a:xfrm>
          <a:prstGeom prst="line">
            <a:avLst/>
          </a:prstGeom>
          <a:ln w="15875">
            <a:solidFill>
              <a:srgbClr val="FDFDFD"/>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MS logo white - EMF" descr="Microsoft logo white text version">
            <a:extLst>
              <a:ext uri="{FF2B5EF4-FFF2-40B4-BE49-F238E27FC236}">
                <a16:creationId xmlns:a16="http://schemas.microsoft.com/office/drawing/2014/main" id="{7F411FE4-BD7E-DB92-3739-2B6177064007}"/>
              </a:ext>
            </a:extLst>
          </p:cNvPr>
          <p:cNvPicPr>
            <a:picLocks noChangeAspect="1"/>
          </p:cNvPicPr>
          <p:nvPr userDrawn="1"/>
        </p:nvPicPr>
        <p:blipFill>
          <a:blip r:embed="rId5"/>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31379025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1_Custom Layout">
    <p:bg>
      <p:bgPr>
        <a:blipFill dpi="0" rotWithShape="1">
          <a:blip r:embed="rId2">
            <a:alphaModFix amt="4000"/>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3411A-D5DC-059F-6306-BA7067DDE8B9}"/>
              </a:ext>
            </a:extLst>
          </p:cNvPr>
          <p:cNvSpPr>
            <a:spLocks noGrp="1"/>
          </p:cNvSpPr>
          <p:nvPr>
            <p:ph type="title"/>
          </p:nvPr>
        </p:nvSpPr>
        <p:spPr>
          <a:xfrm>
            <a:off x="574675" y="292100"/>
            <a:ext cx="11018520" cy="461665"/>
          </a:xfrm>
        </p:spPr>
        <p:txBody>
          <a:bodyPr/>
          <a:lstStyle>
            <a:lvl1pPr>
              <a:defRPr sz="3000" b="1" i="0" spc="0">
                <a:solidFill>
                  <a:schemeClr val="tx1"/>
                </a:solidFill>
                <a:latin typeface="Segoe UI Semibold" panose="020B0502040204020203" pitchFamily="34" charset="0"/>
                <a:cs typeface="Segoe UI Semibold" panose="020B0502040204020203" pitchFamily="34" charset="0"/>
              </a:defRPr>
            </a:lvl1pPr>
          </a:lstStyle>
          <a:p>
            <a:r>
              <a:rPr lang="en-GB"/>
              <a:t>Click to edit Master title style</a:t>
            </a:r>
            <a:endParaRPr lang="en-FR"/>
          </a:p>
        </p:txBody>
      </p:sp>
      <p:sp>
        <p:nvSpPr>
          <p:cNvPr id="4" name="Text Placeholder 3">
            <a:extLst>
              <a:ext uri="{FF2B5EF4-FFF2-40B4-BE49-F238E27FC236}">
                <a16:creationId xmlns:a16="http://schemas.microsoft.com/office/drawing/2014/main" id="{F4BE32D8-945D-F04D-386C-F9063486BDE5}"/>
              </a:ext>
            </a:extLst>
          </p:cNvPr>
          <p:cNvSpPr>
            <a:spLocks noGrp="1"/>
          </p:cNvSpPr>
          <p:nvPr>
            <p:ph type="body" sz="quarter" idx="10"/>
          </p:nvPr>
        </p:nvSpPr>
        <p:spPr>
          <a:xfrm>
            <a:off x="587375" y="792164"/>
            <a:ext cx="11025188" cy="265112"/>
          </a:xfrm>
        </p:spPr>
        <p:txBody>
          <a:bodyPr>
            <a:noAutofit/>
          </a:bodyPr>
          <a:lstStyle>
            <a:lvl1pPr>
              <a:defRPr sz="1600" b="0" i="0">
                <a:solidFill>
                  <a:schemeClr val="tx2"/>
                </a:solidFill>
                <a:latin typeface="Segoe UI" panose="020B0502040204020203" pitchFamily="34" charset="0"/>
                <a:cs typeface="Segoe UI" panose="020B0502040204020203" pitchFamily="34" charset="0"/>
              </a:defRPr>
            </a:lvl1pPr>
            <a:lvl2pPr>
              <a:defRPr sz="1200" b="0" i="0">
                <a:solidFill>
                  <a:schemeClr val="tx2"/>
                </a:solidFill>
                <a:latin typeface="Segoe UI" panose="020B0502040204020203" pitchFamily="34" charset="0"/>
                <a:cs typeface="Segoe UI" panose="020B0502040204020203" pitchFamily="34" charset="0"/>
              </a:defRPr>
            </a:lvl2pPr>
            <a:lvl3pPr>
              <a:defRPr sz="1050" b="0" i="0">
                <a:solidFill>
                  <a:schemeClr val="tx2"/>
                </a:solidFill>
                <a:latin typeface="Segoe UI" panose="020B0502040204020203" pitchFamily="34" charset="0"/>
                <a:cs typeface="Segoe UI" panose="020B0502040204020203" pitchFamily="34" charset="0"/>
              </a:defRPr>
            </a:lvl3pPr>
            <a:lvl4pPr>
              <a:defRPr sz="1000" b="0" i="0">
                <a:solidFill>
                  <a:schemeClr val="tx2"/>
                </a:solidFill>
                <a:latin typeface="Segoe UI" panose="020B0502040204020203" pitchFamily="34" charset="0"/>
                <a:cs typeface="Segoe UI" panose="020B0502040204020203" pitchFamily="34" charset="0"/>
              </a:defRPr>
            </a:lvl4pPr>
            <a:lvl5pPr>
              <a:defRPr sz="1000" b="0" i="0">
                <a:solidFill>
                  <a:schemeClr val="tx2"/>
                </a:solidFill>
                <a:latin typeface="Segoe UI" panose="020B0502040204020203" pitchFamily="34" charset="0"/>
                <a:cs typeface="Segoe UI" panose="020B050204020402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pic>
        <p:nvPicPr>
          <p:cNvPr id="10" name="Image 3" descr="Une image contenant capture d’écran, Graphique, symbole, conception&#10;&#10;Description générée automatiquement">
            <a:extLst>
              <a:ext uri="{FF2B5EF4-FFF2-40B4-BE49-F238E27FC236}">
                <a16:creationId xmlns:a16="http://schemas.microsoft.com/office/drawing/2014/main" id="{B49F8A13-32CE-CC29-46A9-E813A90FF428}"/>
              </a:ext>
            </a:extLst>
          </p:cNvPr>
          <p:cNvPicPr>
            <a:picLocks noChangeAspect="1"/>
          </p:cNvPicPr>
          <p:nvPr userDrawn="1"/>
        </p:nvPicPr>
        <p:blipFill rotWithShape="1">
          <a:blip r:embed="rId3" cstate="print">
            <a:alphaModFix amt="40000"/>
            <a:extLst>
              <a:ext uri="{28A0092B-C50C-407E-A947-70E740481C1C}">
                <a14:useLocalDpi xmlns:a14="http://schemas.microsoft.com/office/drawing/2010/main" val="0"/>
              </a:ext>
            </a:extLst>
          </a:blip>
          <a:srcRect l="-4718" t="-9139" r="-5503" b="-13625"/>
          <a:stretch/>
        </p:blipFill>
        <p:spPr>
          <a:xfrm>
            <a:off x="11779067" y="6503119"/>
            <a:ext cx="251191" cy="213023"/>
          </a:xfrm>
          <a:prstGeom prst="rect">
            <a:avLst/>
          </a:prstGeom>
          <a:noFill/>
        </p:spPr>
      </p:pic>
      <p:cxnSp>
        <p:nvCxnSpPr>
          <p:cNvPr id="11" name="Connecteur droit 21">
            <a:extLst>
              <a:ext uri="{FF2B5EF4-FFF2-40B4-BE49-F238E27FC236}">
                <a16:creationId xmlns:a16="http://schemas.microsoft.com/office/drawing/2014/main" id="{AC93EBB4-BEAB-EEDE-8D3A-B12025151DF8}"/>
              </a:ext>
            </a:extLst>
          </p:cNvPr>
          <p:cNvCxnSpPr>
            <a:cxnSpLocks/>
          </p:cNvCxnSpPr>
          <p:nvPr userDrawn="1"/>
        </p:nvCxnSpPr>
        <p:spPr>
          <a:xfrm>
            <a:off x="11609388" y="6381328"/>
            <a:ext cx="0" cy="476672"/>
          </a:xfrm>
          <a:prstGeom prst="line">
            <a:avLst/>
          </a:prstGeom>
          <a:ln w="12700">
            <a:solidFill>
              <a:schemeClr val="bg2">
                <a:lumMod val="9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1013863"/>
      </p:ext>
    </p:extLst>
  </p:cSld>
  <p:clrMapOvr>
    <a:masterClrMapping/>
  </p:clrMapOvr>
  <p:extLst>
    <p:ext uri="{DCECCB84-F9BA-43D5-87BE-67443E8EF086}">
      <p15:sldGuideLst xmlns:p15="http://schemas.microsoft.com/office/powerpoint/2012/main">
        <p15:guide id="1" pos="3659">
          <p15:clr>
            <a:srgbClr val="FBAE40"/>
          </p15:clr>
        </p15:guide>
        <p15:guide id="2" pos="4021">
          <p15:clr>
            <a:srgbClr val="FBAE40"/>
          </p15:clr>
        </p15:guide>
        <p15:guide id="3" orient="horz" pos="890">
          <p15:clr>
            <a:srgbClr val="FBAE40"/>
          </p15:clr>
        </p15:guide>
        <p15:guide id="4" orient="horz" pos="1298">
          <p15:clr>
            <a:srgbClr val="FBAE40"/>
          </p15:clr>
        </p15:guide>
        <p15:guide id="5" orient="horz" pos="16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0008638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7534400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510092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807CBEB8-AFEF-362F-CB36-DC00FA4C6C8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2907369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heme" Target="../theme/theme1.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59">
            <a:extLst>
              <a:ext uri="{96DAC541-7B7A-43D3-8B79-37D633B846F1}">
                <asvg:svgBlip xmlns:asvg="http://schemas.microsoft.com/office/drawing/2016/SVG/main" r:embed="rId60"/>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338579658"/>
      </p:ext>
    </p:extLst>
  </p:cSld>
  <p:clrMap bg1="dk1" tx1="lt1" bg2="dk2" tx2="lt2" accent1="accent1" accent2="accent2" accent3="accent3" accent4="accent4" accent5="accent5" accent6="accent6" hlink="hlink" folHlink="folHlink"/>
  <p:sldLayoutIdLst>
    <p:sldLayoutId id="2147486163" r:id="rId1"/>
    <p:sldLayoutId id="2147486164" r:id="rId2"/>
    <p:sldLayoutId id="2147486165" r:id="rId3"/>
    <p:sldLayoutId id="2147486166" r:id="rId4"/>
    <p:sldLayoutId id="2147486167" r:id="rId5"/>
    <p:sldLayoutId id="2147486168" r:id="rId6"/>
    <p:sldLayoutId id="2147486169" r:id="rId7"/>
    <p:sldLayoutId id="2147486170" r:id="rId8"/>
    <p:sldLayoutId id="2147486171" r:id="rId9"/>
    <p:sldLayoutId id="2147486172" r:id="rId10"/>
    <p:sldLayoutId id="2147486173" r:id="rId11"/>
    <p:sldLayoutId id="2147486174" r:id="rId12"/>
    <p:sldLayoutId id="2147486175" r:id="rId13"/>
    <p:sldLayoutId id="2147486543" r:id="rId14"/>
    <p:sldLayoutId id="2147486176" r:id="rId15"/>
    <p:sldLayoutId id="2147486177" r:id="rId16"/>
    <p:sldLayoutId id="2147486178" r:id="rId17"/>
    <p:sldLayoutId id="2147486179" r:id="rId18"/>
    <p:sldLayoutId id="2147486180" r:id="rId19"/>
    <p:sldLayoutId id="2147486181" r:id="rId20"/>
    <p:sldLayoutId id="2147486182" r:id="rId21"/>
    <p:sldLayoutId id="2147486183" r:id="rId22"/>
    <p:sldLayoutId id="2147486184" r:id="rId23"/>
    <p:sldLayoutId id="2147486185" r:id="rId24"/>
    <p:sldLayoutId id="2147486186" r:id="rId25"/>
    <p:sldLayoutId id="2147486187" r:id="rId26"/>
    <p:sldLayoutId id="2147486188" r:id="rId27"/>
    <p:sldLayoutId id="2147486189" r:id="rId28"/>
    <p:sldLayoutId id="2147486190" r:id="rId29"/>
    <p:sldLayoutId id="2147486191" r:id="rId30"/>
    <p:sldLayoutId id="2147486192" r:id="rId31"/>
    <p:sldLayoutId id="2147486193" r:id="rId32"/>
    <p:sldLayoutId id="2147486194" r:id="rId33"/>
    <p:sldLayoutId id="2147486195" r:id="rId34"/>
    <p:sldLayoutId id="2147486196" r:id="rId35"/>
    <p:sldLayoutId id="2147486197" r:id="rId36"/>
    <p:sldLayoutId id="2147486198" r:id="rId37"/>
    <p:sldLayoutId id="2147486199" r:id="rId38"/>
    <p:sldLayoutId id="2147486200" r:id="rId39"/>
    <p:sldLayoutId id="2147486201" r:id="rId40"/>
    <p:sldLayoutId id="2147486202" r:id="rId41"/>
    <p:sldLayoutId id="2147486203" r:id="rId42"/>
    <p:sldLayoutId id="2147486204" r:id="rId43"/>
    <p:sldLayoutId id="2147486205" r:id="rId44"/>
    <p:sldLayoutId id="2147486206" r:id="rId45"/>
    <p:sldLayoutId id="2147486207" r:id="rId46"/>
    <p:sldLayoutId id="2147486208" r:id="rId47"/>
    <p:sldLayoutId id="2147486209" r:id="rId48"/>
    <p:sldLayoutId id="2147486210" r:id="rId49"/>
    <p:sldLayoutId id="2147486211" r:id="rId50"/>
    <p:sldLayoutId id="2147486212" r:id="rId51"/>
    <p:sldLayoutId id="2147486546" r:id="rId52"/>
    <p:sldLayoutId id="2147486555" r:id="rId53"/>
    <p:sldLayoutId id="2147486724" r:id="rId54"/>
    <p:sldLayoutId id="2147486725" r:id="rId55"/>
    <p:sldLayoutId id="2147486781" r:id="rId56"/>
    <p:sldLayoutId id="2147486783" r:id="rId57"/>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52.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52.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5AAFC9-58AA-A27C-3142-36C6AB0F73D9}"/>
              </a:ext>
            </a:extLst>
          </p:cNvPr>
          <p:cNvSpPr>
            <a:spLocks noGrp="1"/>
          </p:cNvSpPr>
          <p:nvPr>
            <p:ph type="body" sz="quarter" idx="4294967295"/>
          </p:nvPr>
        </p:nvSpPr>
        <p:spPr>
          <a:xfrm>
            <a:off x="3321938" y="4194740"/>
            <a:ext cx="4936237" cy="553998"/>
          </a:xfrm>
          <a:noFill/>
        </p:spPr>
        <p:txBody>
          <a:bodyPr vert="horz" wrap="square" lIns="0" tIns="0" rIns="0" bIns="0" rtlCol="0" anchor="t">
            <a:spAutoFit/>
          </a:bodyPr>
          <a:lstStyle/>
          <a:p>
            <a:pPr marL="0" indent="0">
              <a:buNone/>
            </a:pPr>
            <a:r>
              <a:rPr lang="en-GB" sz="1800">
                <a:solidFill>
                  <a:schemeClr val="tx2"/>
                </a:solidFill>
              </a:rPr>
              <a:t>Expand your Copilot Studio agents’ capabilities with Azure AI Services</a:t>
            </a:r>
          </a:p>
        </p:txBody>
      </p:sp>
      <p:sp>
        <p:nvSpPr>
          <p:cNvPr id="5" name="TextBox 4">
            <a:extLst>
              <a:ext uri="{FF2B5EF4-FFF2-40B4-BE49-F238E27FC236}">
                <a16:creationId xmlns:a16="http://schemas.microsoft.com/office/drawing/2014/main" id="{D978471C-4473-FA10-021C-D7AAAB78E1E6}"/>
              </a:ext>
            </a:extLst>
          </p:cNvPr>
          <p:cNvSpPr txBox="1"/>
          <p:nvPr/>
        </p:nvSpPr>
        <p:spPr>
          <a:xfrm>
            <a:off x="3298030" y="2263900"/>
            <a:ext cx="5595939" cy="1661993"/>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5400" b="1" i="1" u="none" strike="noStrike" kern="1200" cap="none" spc="0" normalizeH="0" baseline="0" noProof="0">
                <a:ln>
                  <a:noFill/>
                </a:ln>
                <a:effectLst/>
                <a:uLnTx/>
                <a:uFillTx/>
                <a:latin typeface="Segoe UI" panose="020B0502040204020203" pitchFamily="34" charset="0"/>
                <a:ea typeface="Times New Roman" panose="02020603050405020304" pitchFamily="18" charset="0"/>
                <a:cs typeface="Segoe UI" panose="020B0502040204020203" pitchFamily="34" charset="0"/>
              </a:rPr>
              <a:t>Power CAT</a:t>
            </a:r>
            <a:br>
              <a:rPr kumimoji="0" lang="en-US" sz="5400" b="1" i="1" u="none" strike="noStrike" kern="1200" cap="none" spc="0" normalizeH="0" baseline="0" noProof="0">
                <a:ln>
                  <a:noFill/>
                </a:ln>
                <a:effectLst/>
                <a:uLnTx/>
                <a:uFillTx/>
                <a:latin typeface="Segoe UI" panose="020B0502040204020203" pitchFamily="34" charset="0"/>
                <a:ea typeface="Times New Roman" panose="02020603050405020304" pitchFamily="18" charset="0"/>
                <a:cs typeface="Segoe UI" panose="020B0502040204020203" pitchFamily="34" charset="0"/>
              </a:rPr>
            </a:br>
            <a:r>
              <a:rPr kumimoji="0" lang="en-US" sz="5400" b="1" i="1" u="none" strike="noStrike" kern="1200" cap="none" spc="0" normalizeH="0" baseline="0" noProof="0">
                <a:ln>
                  <a:noFill/>
                </a:ln>
                <a:solidFill>
                  <a:srgbClr val="00B0F0"/>
                </a:solidFill>
                <a:effectLst/>
                <a:uLnTx/>
                <a:uFillTx/>
                <a:latin typeface="Segoe UI" panose="020B0502040204020203" pitchFamily="34" charset="0"/>
                <a:ea typeface="Times New Roman" panose="02020603050405020304" pitchFamily="18" charset="0"/>
                <a:cs typeface="Segoe UI" panose="020B0502040204020203" pitchFamily="34" charset="0"/>
              </a:rPr>
              <a:t>AI</a:t>
            </a:r>
            <a:r>
              <a:rPr kumimoji="0" lang="en-US" sz="5400" b="1" i="1" u="none" strike="noStrike" kern="1200" cap="none" spc="0" normalizeH="0" baseline="0" noProof="0">
                <a:ln>
                  <a:noFill/>
                </a:ln>
                <a:solidFill>
                  <a:srgbClr val="FFFFFF"/>
                </a:solidFill>
                <a:effectLst/>
                <a:uLnTx/>
                <a:uFillTx/>
                <a:latin typeface="Segoe UI" panose="020B0502040204020203" pitchFamily="34" charset="0"/>
                <a:ea typeface="Times New Roman" panose="02020603050405020304" pitchFamily="18" charset="0"/>
                <a:cs typeface="Segoe UI" panose="020B0502040204020203" pitchFamily="34" charset="0"/>
              </a:rPr>
              <a:t> WEBINARS</a:t>
            </a:r>
          </a:p>
        </p:txBody>
      </p:sp>
    </p:spTree>
    <p:extLst>
      <p:ext uri="{BB962C8B-B14F-4D97-AF65-F5344CB8AC3E}">
        <p14:creationId xmlns:p14="http://schemas.microsoft.com/office/powerpoint/2010/main" val="24389725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17CC0-241B-0607-45C9-7F5576E28BBA}"/>
              </a:ext>
            </a:extLst>
          </p:cNvPr>
          <p:cNvSpPr>
            <a:spLocks noGrp="1"/>
          </p:cNvSpPr>
          <p:nvPr>
            <p:ph type="title"/>
          </p:nvPr>
        </p:nvSpPr>
        <p:spPr/>
        <p:txBody>
          <a:bodyPr/>
          <a:lstStyle/>
          <a:p>
            <a:r>
              <a:rPr lang="en-US"/>
              <a:t>Customer service agent with RAG</a:t>
            </a:r>
          </a:p>
        </p:txBody>
      </p:sp>
      <p:sp>
        <p:nvSpPr>
          <p:cNvPr id="3" name="Content Placeholder 2">
            <a:extLst>
              <a:ext uri="{FF2B5EF4-FFF2-40B4-BE49-F238E27FC236}">
                <a16:creationId xmlns:a16="http://schemas.microsoft.com/office/drawing/2014/main" id="{7D615F44-11D4-DEF7-1F54-222C9B3FEB1C}"/>
              </a:ext>
            </a:extLst>
          </p:cNvPr>
          <p:cNvSpPr>
            <a:spLocks noGrp="1"/>
          </p:cNvSpPr>
          <p:nvPr>
            <p:ph sz="quarter" idx="10"/>
          </p:nvPr>
        </p:nvSpPr>
        <p:spPr>
          <a:xfrm>
            <a:off x="584200" y="1435100"/>
            <a:ext cx="11018838" cy="4136517"/>
          </a:xfrm>
        </p:spPr>
        <p:txBody>
          <a:bodyPr/>
          <a:lstStyle/>
          <a:p>
            <a:pPr marL="0" indent="0">
              <a:buNone/>
            </a:pPr>
            <a:r>
              <a:rPr lang="en-US" i="1"/>
              <a:t>A customer-facing agent needs to answer complex questions using internal documentation.</a:t>
            </a:r>
          </a:p>
          <a:p>
            <a:pPr marL="0" indent="0">
              <a:buNone/>
            </a:pPr>
            <a:endParaRPr lang="en-US"/>
          </a:p>
          <a:p>
            <a:pPr marL="0" indent="0">
              <a:buNone/>
            </a:pPr>
            <a:r>
              <a:rPr lang="en-US">
                <a:solidFill>
                  <a:srgbClr val="FFE399"/>
                </a:solidFill>
              </a:rPr>
              <a:t>Solution: </a:t>
            </a:r>
            <a:r>
              <a:rPr lang="en-US"/>
              <a:t>Use Azure AI Search to index product manuals, policies, and FAQs.</a:t>
            </a:r>
          </a:p>
          <a:p>
            <a:pPr marL="0" indent="0">
              <a:buNone/>
            </a:pPr>
            <a:r>
              <a:rPr lang="en-US">
                <a:solidFill>
                  <a:srgbClr val="8DC8E8"/>
                </a:solidFill>
              </a:rPr>
              <a:t>Copilot Studio Integration: </a:t>
            </a:r>
            <a:r>
              <a:rPr lang="en-US"/>
              <a:t>Add Azure AI Search as a knowledge source to enable Retrieval-Augmented Generation (RAG). The agent provides grounded, accurate responses with citations from enterprise content.</a:t>
            </a:r>
          </a:p>
        </p:txBody>
      </p:sp>
    </p:spTree>
    <p:extLst>
      <p:ext uri="{BB962C8B-B14F-4D97-AF65-F5344CB8AC3E}">
        <p14:creationId xmlns:p14="http://schemas.microsoft.com/office/powerpoint/2010/main" val="408727092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48C3B-99C9-BD11-92DF-D8F63248A4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C25B5D-7DE1-F6AD-0DBD-8C37F7A7F9D7}"/>
              </a:ext>
            </a:extLst>
          </p:cNvPr>
          <p:cNvSpPr>
            <a:spLocks noGrp="1"/>
          </p:cNvSpPr>
          <p:nvPr>
            <p:ph type="title"/>
          </p:nvPr>
        </p:nvSpPr>
        <p:spPr/>
        <p:txBody>
          <a:bodyPr/>
          <a:lstStyle/>
          <a:p>
            <a:r>
              <a:rPr lang="en-US"/>
              <a:t>Onboarding Assistant for New Employees</a:t>
            </a:r>
          </a:p>
        </p:txBody>
      </p:sp>
      <p:sp>
        <p:nvSpPr>
          <p:cNvPr id="3" name="Content Placeholder 2">
            <a:extLst>
              <a:ext uri="{FF2B5EF4-FFF2-40B4-BE49-F238E27FC236}">
                <a16:creationId xmlns:a16="http://schemas.microsoft.com/office/drawing/2014/main" id="{852A76D6-180D-A087-F092-E3B58A6A2B20}"/>
              </a:ext>
            </a:extLst>
          </p:cNvPr>
          <p:cNvSpPr>
            <a:spLocks noGrp="1"/>
          </p:cNvSpPr>
          <p:nvPr>
            <p:ph sz="quarter" idx="10"/>
          </p:nvPr>
        </p:nvSpPr>
        <p:spPr>
          <a:xfrm>
            <a:off x="584200" y="1435100"/>
            <a:ext cx="11018838" cy="4998291"/>
          </a:xfrm>
        </p:spPr>
        <p:txBody>
          <a:bodyPr/>
          <a:lstStyle/>
          <a:p>
            <a:pPr marL="0" indent="0">
              <a:buNone/>
            </a:pPr>
            <a:r>
              <a:rPr lang="en-US" i="1"/>
              <a:t>New hires have questions about policies, tools, and workflows. They submit PDF forms with required information.</a:t>
            </a:r>
          </a:p>
          <a:p>
            <a:pPr marL="0" indent="0">
              <a:buNone/>
            </a:pPr>
            <a:endParaRPr lang="en-US"/>
          </a:p>
          <a:p>
            <a:pPr marL="0" indent="0">
              <a:buNone/>
            </a:pPr>
            <a:r>
              <a:rPr lang="en-US">
                <a:solidFill>
                  <a:srgbClr val="FFE399"/>
                </a:solidFill>
              </a:rPr>
              <a:t>Solution: </a:t>
            </a:r>
            <a:r>
              <a:rPr lang="en-US"/>
              <a:t>Use Azure AI Language to interpret varied questions and Azure AI Search to retrieve answers from HR documentation. Use Azure Document Intelligence to extract structured data from these documents.</a:t>
            </a:r>
          </a:p>
          <a:p>
            <a:pPr marL="0" indent="0">
              <a:buNone/>
            </a:pPr>
            <a:r>
              <a:rPr lang="en-US">
                <a:solidFill>
                  <a:srgbClr val="8DC8E8"/>
                </a:solidFill>
              </a:rPr>
              <a:t>Copilot Studio Integration: </a:t>
            </a:r>
            <a:r>
              <a:rPr lang="en-US"/>
              <a:t>The agent guides new employees through onboarding tasks, answers FAQs, and links to relevant resources. The agent reads the form, extracts relevant fields, and initiates workflows, such as updating HR systems.</a:t>
            </a:r>
          </a:p>
        </p:txBody>
      </p:sp>
    </p:spTree>
    <p:extLst>
      <p:ext uri="{BB962C8B-B14F-4D97-AF65-F5344CB8AC3E}">
        <p14:creationId xmlns:p14="http://schemas.microsoft.com/office/powerpoint/2010/main" val="17453585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BBEC8-2951-A84C-3B73-6E5958F1B9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3257E4-48D1-8B52-315C-EB0B75EE17C7}"/>
              </a:ext>
            </a:extLst>
          </p:cNvPr>
          <p:cNvSpPr>
            <a:spLocks noGrp="1"/>
          </p:cNvSpPr>
          <p:nvPr>
            <p:ph type="title"/>
          </p:nvPr>
        </p:nvSpPr>
        <p:spPr/>
        <p:txBody>
          <a:bodyPr/>
          <a:lstStyle/>
          <a:p>
            <a:r>
              <a:rPr lang="en-US"/>
              <a:t>Field Service Assistant</a:t>
            </a:r>
          </a:p>
        </p:txBody>
      </p:sp>
      <p:sp>
        <p:nvSpPr>
          <p:cNvPr id="3" name="Content Placeholder 2">
            <a:extLst>
              <a:ext uri="{FF2B5EF4-FFF2-40B4-BE49-F238E27FC236}">
                <a16:creationId xmlns:a16="http://schemas.microsoft.com/office/drawing/2014/main" id="{DF19A540-968C-9E3B-90A5-ADE06EA74A29}"/>
              </a:ext>
            </a:extLst>
          </p:cNvPr>
          <p:cNvSpPr>
            <a:spLocks noGrp="1"/>
          </p:cNvSpPr>
          <p:nvPr>
            <p:ph sz="quarter" idx="10"/>
          </p:nvPr>
        </p:nvSpPr>
        <p:spPr>
          <a:xfrm>
            <a:off x="584200" y="1435100"/>
            <a:ext cx="11018838" cy="3274743"/>
          </a:xfrm>
        </p:spPr>
        <p:txBody>
          <a:bodyPr/>
          <a:lstStyle/>
          <a:p>
            <a:pPr marL="0" indent="0">
              <a:buNone/>
            </a:pPr>
            <a:r>
              <a:rPr lang="en-US" i="1"/>
              <a:t>Technicians in the field need real-time help diagnosing equipment issues.</a:t>
            </a:r>
          </a:p>
          <a:p>
            <a:pPr marL="0" indent="0">
              <a:buNone/>
            </a:pPr>
            <a:endParaRPr lang="en-US"/>
          </a:p>
          <a:p>
            <a:pPr marL="0" indent="0">
              <a:buNone/>
            </a:pPr>
            <a:r>
              <a:rPr lang="en-US">
                <a:solidFill>
                  <a:srgbClr val="FFE399"/>
                </a:solidFill>
              </a:rPr>
              <a:t>Solution: </a:t>
            </a:r>
            <a:r>
              <a:rPr lang="en-US"/>
              <a:t>Use Azure AI Search to retrieve troubleshooting guides and Azure OpenAI to summarize steps.</a:t>
            </a:r>
          </a:p>
          <a:p>
            <a:pPr marL="0" indent="0">
              <a:buNone/>
            </a:pPr>
            <a:r>
              <a:rPr lang="en-US">
                <a:solidFill>
                  <a:srgbClr val="8DC8E8"/>
                </a:solidFill>
              </a:rPr>
              <a:t>Copilot Studio Integration: </a:t>
            </a:r>
            <a:r>
              <a:rPr lang="en-US"/>
              <a:t>The agent accepts voice or text input, finds relevant documentation, and delivers concise, actionable instructions.</a:t>
            </a:r>
          </a:p>
        </p:txBody>
      </p:sp>
    </p:spTree>
    <p:extLst>
      <p:ext uri="{BB962C8B-B14F-4D97-AF65-F5344CB8AC3E}">
        <p14:creationId xmlns:p14="http://schemas.microsoft.com/office/powerpoint/2010/main" val="72710254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2B2F-770C-DA3F-6623-CFE9CEC186E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91CEBC4-D792-2155-7760-96EC5497E9A8}"/>
              </a:ext>
            </a:extLst>
          </p:cNvPr>
          <p:cNvSpPr txBox="1">
            <a:spLocks/>
          </p:cNvSpPr>
          <p:nvPr/>
        </p:nvSpPr>
        <p:spPr>
          <a:xfrm>
            <a:off x="585278" y="3016370"/>
            <a:ext cx="11017250" cy="83099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defTabSz="914367">
              <a:spcBef>
                <a:spcPts val="0"/>
              </a:spcBef>
            </a:pPr>
            <a:r>
              <a:rPr lang="en-US" sz="5400" b="1" spc="0">
                <a:ln>
                  <a:noFill/>
                </a:ln>
                <a:solidFill>
                  <a:srgbClr val="FFFFFF"/>
                </a:solidFill>
                <a:latin typeface="Segoe UI"/>
                <a:cs typeface="Segoe UI"/>
              </a:rPr>
              <a:t>Thank you for participating!</a:t>
            </a:r>
            <a:endParaRPr lang="en-US" sz="5400" b="1" spc="0">
              <a:ln>
                <a:noFill/>
              </a:ln>
              <a:solidFill>
                <a:srgbClr val="FFFFFF"/>
              </a:solidFill>
              <a:latin typeface="Segoe UI" panose="020B0502040204020203" pitchFamily="34" charset="0"/>
            </a:endParaRPr>
          </a:p>
        </p:txBody>
      </p:sp>
    </p:spTree>
    <p:extLst>
      <p:ext uri="{BB962C8B-B14F-4D97-AF65-F5344CB8AC3E}">
        <p14:creationId xmlns:p14="http://schemas.microsoft.com/office/powerpoint/2010/main" val="280065256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A2E7B-ECAC-BB5D-D0A5-6776FECB9C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75A0A0-5D90-009A-02A5-B95A6059CD6D}"/>
              </a:ext>
            </a:extLst>
          </p:cNvPr>
          <p:cNvSpPr>
            <a:spLocks noGrp="1"/>
          </p:cNvSpPr>
          <p:nvPr>
            <p:ph type="title" idx="4294967295"/>
          </p:nvPr>
        </p:nvSpPr>
        <p:spPr>
          <a:xfrm>
            <a:off x="810706" y="390956"/>
            <a:ext cx="5384800" cy="554037"/>
          </a:xfrm>
        </p:spPr>
        <p:txBody>
          <a:bodyPr/>
          <a:lstStyle/>
          <a:p>
            <a:r>
              <a:rPr lang="en-US">
                <a:cs typeface="Segoe Sans Display Semibold"/>
              </a:rPr>
              <a:t>Meet your hosts</a:t>
            </a:r>
            <a:endParaRPr lang="en-US"/>
          </a:p>
        </p:txBody>
      </p:sp>
      <p:pic>
        <p:nvPicPr>
          <p:cNvPr id="3074" name="Picture 2" descr="profile image">
            <a:extLst>
              <a:ext uri="{FF2B5EF4-FFF2-40B4-BE49-F238E27FC236}">
                <a16:creationId xmlns:a16="http://schemas.microsoft.com/office/drawing/2014/main" id="{DFD073BE-FFFB-600D-A4DB-8291D70DAD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3401" y="1471439"/>
            <a:ext cx="3551106" cy="3551106"/>
          </a:xfrm>
          <a:prstGeom prst="ellipse">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9F5170F9-D29F-79BF-3A97-02A7A13E9047}"/>
              </a:ext>
            </a:extLst>
          </p:cNvPr>
          <p:cNvSpPr txBox="1">
            <a:spLocks/>
          </p:cNvSpPr>
          <p:nvPr/>
        </p:nvSpPr>
        <p:spPr>
          <a:xfrm>
            <a:off x="1639414" y="5124881"/>
            <a:ext cx="3551106" cy="49244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FFFFFF"/>
                </a:solidFill>
                <a:effectLst/>
                <a:uLnTx/>
                <a:uFillTx/>
                <a:latin typeface="Segoe Sans Display Semibold"/>
                <a:ea typeface="+mn-ea"/>
                <a:cs typeface="Segoe Sans Display Semibold"/>
              </a:rPr>
              <a:t>Ashleigh Nyazema</a:t>
            </a:r>
            <a:endParaRPr kumimoji="0" lang="en-US" sz="3200" b="0" i="0" u="none" strike="noStrike" kern="1200" cap="none" spc="-50" normalizeH="0" baseline="0" noProof="0">
              <a:ln w="3175">
                <a:noFill/>
              </a:ln>
              <a:solidFill>
                <a:srgbClr val="FFFFFF"/>
              </a:solidFill>
              <a:effectLst/>
              <a:uLnTx/>
              <a:uFillTx/>
              <a:latin typeface="Segoe Sans Display Semibold"/>
              <a:ea typeface="+mn-ea"/>
              <a:cs typeface="Segoe UI" pitchFamily="34" charset="0"/>
            </a:endParaRPr>
          </a:p>
        </p:txBody>
      </p:sp>
      <p:sp>
        <p:nvSpPr>
          <p:cNvPr id="8" name="TextBox 7">
            <a:extLst>
              <a:ext uri="{FF2B5EF4-FFF2-40B4-BE49-F238E27FC236}">
                <a16:creationId xmlns:a16="http://schemas.microsoft.com/office/drawing/2014/main" id="{87110410-897D-B656-668F-60FF5ADD25EB}"/>
              </a:ext>
            </a:extLst>
          </p:cNvPr>
          <p:cNvSpPr txBox="1"/>
          <p:nvPr/>
        </p:nvSpPr>
        <p:spPr>
          <a:xfrm>
            <a:off x="1783401" y="5265944"/>
            <a:ext cx="2954146" cy="102816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a:ea typeface="+mn-ea"/>
              <a:cs typeface="Segoe Sans Display Semibold"/>
            </a:endParaRPr>
          </a:p>
          <a:p>
            <a:pPr marL="0" marR="0" lvl="0" indent="0" algn="ctr" defTabSz="914400" rtl="0" eaLnBrk="1" fontAlgn="base" latinLnBrk="0" hangingPunct="1">
              <a:lnSpc>
                <a:spcPts val="1275"/>
              </a:lnSpc>
              <a:spcBef>
                <a:spcPts val="0"/>
              </a:spcBef>
              <a:spcAft>
                <a:spcPts val="0"/>
              </a:spcAft>
              <a:buClrTx/>
              <a:buSzTx/>
              <a:buFontTx/>
              <a:buNone/>
              <a:tabLst/>
              <a:defRPr/>
            </a:pPr>
            <a:r>
              <a:rPr kumimoji="0" lang="en-US" sz="1600" b="0" i="0" u="none" strike="noStrike" kern="1200" cap="none" spc="0" normalizeH="0" baseline="0" noProof="0">
                <a:ln>
                  <a:noFill/>
                </a:ln>
                <a:solidFill>
                  <a:srgbClr val="091F2C">
                    <a:lumMod val="10000"/>
                    <a:lumOff val="90000"/>
                  </a:srgbClr>
                </a:solidFill>
                <a:effectLst/>
                <a:uLnTx/>
                <a:uFillTx/>
                <a:latin typeface="Segoe UI" panose="020B0502040204020203" pitchFamily="34" charset="0"/>
                <a:ea typeface="+mn-ea"/>
                <a:cs typeface="+mn-cs"/>
              </a:rPr>
              <a:t>Program Manager​</a:t>
            </a:r>
          </a:p>
          <a:p>
            <a:pPr marL="0" marR="0" lvl="0" indent="0" algn="ctr" defTabSz="914400" rtl="0" eaLnBrk="1" fontAlgn="base" latinLnBrk="0" hangingPunct="1">
              <a:lnSpc>
                <a:spcPts val="1275"/>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91F2C">
                  <a:lumMod val="10000"/>
                  <a:lumOff val="90000"/>
                </a:srgbClr>
              </a:solidFill>
              <a:effectLst/>
              <a:uLnTx/>
              <a:uFillTx/>
              <a:latin typeface="Segoe UI" panose="020B0502040204020203" pitchFamily="34" charset="0"/>
              <a:ea typeface="+mn-ea"/>
              <a:cs typeface="+mn-cs"/>
            </a:endParaRPr>
          </a:p>
          <a:p>
            <a:pPr marL="0" marR="0" lvl="0" indent="0" algn="ctr" defTabSz="914400" rtl="0" eaLnBrk="1" fontAlgn="base" latinLnBrk="0" hangingPunct="1">
              <a:lnSpc>
                <a:spcPts val="1275"/>
              </a:lnSpc>
              <a:spcBef>
                <a:spcPts val="0"/>
              </a:spcBef>
              <a:spcAft>
                <a:spcPts val="0"/>
              </a:spcAft>
              <a:buClrTx/>
              <a:buSzTx/>
              <a:buFontTx/>
              <a:buNone/>
              <a:tabLst/>
              <a:defRPr/>
            </a:pPr>
            <a:r>
              <a:rPr kumimoji="0" lang="en-US" sz="1600" b="0" i="0" u="none" strike="noStrike" kern="1200" cap="none" spc="0" normalizeH="0" baseline="0" noProof="0">
                <a:ln>
                  <a:noFill/>
                </a:ln>
                <a:solidFill>
                  <a:srgbClr val="091F2C">
                    <a:lumMod val="10000"/>
                    <a:lumOff val="90000"/>
                  </a:srgbClr>
                </a:solidFill>
                <a:effectLst/>
                <a:uLnTx/>
                <a:uFillTx/>
                <a:latin typeface="Segoe UI Semibold" panose="020B0702040204020203" pitchFamily="34" charset="0"/>
                <a:ea typeface="+mn-ea"/>
                <a:cs typeface="+mn-cs"/>
              </a:rPr>
              <a:t>Power CAT​</a:t>
            </a:r>
            <a:endParaRPr kumimoji="0" lang="en-US" sz="1400" b="0" i="0" u="none" strike="noStrike" kern="1200" cap="none" spc="0" normalizeH="0" baseline="0" noProof="0">
              <a:ln>
                <a:noFill/>
              </a:ln>
              <a:solidFill>
                <a:srgbClr val="091F2C">
                  <a:lumMod val="10000"/>
                  <a:lumOff val="90000"/>
                </a:srgbClr>
              </a:solidFill>
              <a:effectLst/>
              <a:uLnTx/>
              <a:uFillTx/>
              <a:latin typeface="Segoe UI" panose="020B0502040204020203" pitchFamily="34" charset="0"/>
              <a:ea typeface="+mn-ea"/>
              <a:cs typeface="+mn-cs"/>
            </a:endParaRPr>
          </a:p>
        </p:txBody>
      </p:sp>
      <p:sp>
        <p:nvSpPr>
          <p:cNvPr id="7" name="Title 1">
            <a:extLst>
              <a:ext uri="{FF2B5EF4-FFF2-40B4-BE49-F238E27FC236}">
                <a16:creationId xmlns:a16="http://schemas.microsoft.com/office/drawing/2014/main" id="{9F5170F9-D29F-79BF-3A97-02A7A13E9047}"/>
              </a:ext>
            </a:extLst>
          </p:cNvPr>
          <p:cNvSpPr txBox="1">
            <a:spLocks/>
          </p:cNvSpPr>
          <p:nvPr/>
        </p:nvSpPr>
        <p:spPr>
          <a:xfrm>
            <a:off x="6857495" y="5157317"/>
            <a:ext cx="3551106" cy="430887"/>
          </a:xfrm>
          <a:prstGeom prst="rect">
            <a:avLst/>
          </a:prstGeom>
        </p:spPr>
        <p:txBody>
          <a:bodyPr vert="horz" wrap="square" lIns="0" tIns="0" rIns="0" bIns="0" rtlCol="0" anchor="t">
            <a:spAutoFit/>
          </a:bodyPr>
          <a:lstStyle>
            <a:defPPr>
              <a:defRPr lang="en-US"/>
            </a:defPPr>
            <a:lvl1pPr marL="0"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50" normalizeH="0" baseline="0" noProof="0">
                <a:ln w="3175">
                  <a:noFill/>
                </a:ln>
                <a:solidFill>
                  <a:srgbClr val="FFFFFF"/>
                </a:solidFill>
                <a:effectLst/>
                <a:uLnTx/>
                <a:uFillTx/>
                <a:latin typeface="Segoe Sans Display Semibold"/>
                <a:ea typeface="+mn-ea"/>
                <a:cs typeface="Segoe Sans Display Semibold"/>
              </a:rPr>
              <a:t>Robert </a:t>
            </a:r>
            <a:r>
              <a:rPr kumimoji="0" lang="en-US" sz="2800" b="0" i="0" u="none" strike="noStrike" kern="1200" cap="none" spc="-50" normalizeH="0" baseline="0" noProof="0" err="1">
                <a:ln w="3175">
                  <a:noFill/>
                </a:ln>
                <a:solidFill>
                  <a:srgbClr val="FFFFFF"/>
                </a:solidFill>
                <a:effectLst/>
                <a:uLnTx/>
                <a:uFillTx/>
                <a:latin typeface="Segoe Sans Display Semibold"/>
                <a:ea typeface="+mn-ea"/>
                <a:cs typeface="Segoe Sans Display Semibold"/>
              </a:rPr>
              <a:t>Standefer</a:t>
            </a:r>
            <a:endParaRPr kumimoji="0" lang="en-US" sz="2800" b="0" i="0" u="none" strike="noStrike" kern="1200" cap="none" spc="-50" normalizeH="0" baseline="0" noProof="0">
              <a:ln w="3175">
                <a:noFill/>
              </a:ln>
              <a:solidFill>
                <a:srgbClr val="FFFFFF"/>
              </a:solidFill>
              <a:effectLst/>
              <a:uLnTx/>
              <a:uFillTx/>
              <a:latin typeface="Segoe Sans Display Semibold"/>
              <a:ea typeface="+mn-ea"/>
              <a:cs typeface="Segoe Sans Display Semibold"/>
            </a:endParaRPr>
          </a:p>
        </p:txBody>
      </p:sp>
      <p:sp>
        <p:nvSpPr>
          <p:cNvPr id="11" name="TextBox 7">
            <a:extLst>
              <a:ext uri="{FF2B5EF4-FFF2-40B4-BE49-F238E27FC236}">
                <a16:creationId xmlns:a16="http://schemas.microsoft.com/office/drawing/2014/main" id="{87110410-897D-B656-668F-60FF5ADD25EB}"/>
              </a:ext>
            </a:extLst>
          </p:cNvPr>
          <p:cNvSpPr txBox="1"/>
          <p:nvPr/>
        </p:nvSpPr>
        <p:spPr>
          <a:xfrm>
            <a:off x="7108253" y="5617323"/>
            <a:ext cx="2982900" cy="676788"/>
          </a:xfrm>
          <a:prstGeom prst="rect">
            <a:avLst/>
          </a:prstGeom>
          <a:noFill/>
        </p:spPr>
        <p:txBody>
          <a:bodyPr wrap="square" lIns="91440" tIns="45720" rIns="91440" bIns="4572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600">
                <a:solidFill>
                  <a:srgbClr val="091F2C">
                    <a:lumMod val="10000"/>
                    <a:lumOff val="90000"/>
                  </a:srgbClr>
                </a:solidFill>
                <a:latin typeface="Segoe UI"/>
                <a:cs typeface="Segoe UI"/>
              </a:rPr>
              <a:t>Principal Program Manager</a:t>
            </a:r>
            <a:endParaRPr kumimoji="0" lang="en-US" sz="2800" b="0" i="0" u="none" strike="noStrike" kern="1200" cap="none" spc="0" normalizeH="0" baseline="0" noProof="0">
              <a:ln>
                <a:noFill/>
              </a:ln>
              <a:solidFill>
                <a:srgbClr val="091F2C">
                  <a:lumMod val="10000"/>
                  <a:lumOff val="90000"/>
                </a:srgbClr>
              </a:solidFill>
              <a:effectLst/>
              <a:uLnTx/>
              <a:uFillTx/>
              <a:latin typeface="Segoe UI"/>
              <a:ea typeface="+mn-ea"/>
              <a:cs typeface="Segoe UI"/>
            </a:endParaRPr>
          </a:p>
          <a:p>
            <a:pPr marL="0" marR="0" lvl="0" indent="0" algn="ctr" defTabSz="914367" rtl="0" eaLnBrk="1" fontAlgn="base" latinLnBrk="0" hangingPunct="1">
              <a:lnSpc>
                <a:spcPts val="1275"/>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91F2C">
                  <a:lumMod val="10000"/>
                  <a:lumOff val="90000"/>
                </a:srgbClr>
              </a:solidFill>
              <a:effectLst/>
              <a:uLnTx/>
              <a:uFillTx/>
              <a:latin typeface="Segoe UI" panose="020B0502040204020203" pitchFamily="34" charset="0"/>
              <a:ea typeface="+mn-ea"/>
              <a:cs typeface="+mn-cs"/>
            </a:endParaRPr>
          </a:p>
          <a:p>
            <a:pPr marL="0" marR="0" lvl="0" indent="0" algn="ctr" defTabSz="914367" rtl="0" eaLnBrk="1" fontAlgn="base" latinLnBrk="0" hangingPunct="1">
              <a:lnSpc>
                <a:spcPts val="1275"/>
              </a:lnSpc>
              <a:spcBef>
                <a:spcPts val="0"/>
              </a:spcBef>
              <a:spcAft>
                <a:spcPts val="0"/>
              </a:spcAft>
              <a:buClrTx/>
              <a:buSzTx/>
              <a:buFontTx/>
              <a:buNone/>
              <a:tabLst/>
              <a:defRPr/>
            </a:pPr>
            <a:r>
              <a:rPr kumimoji="0" lang="en-US" sz="1600" b="0" i="0" u="none" strike="noStrike" kern="1200" cap="none" spc="0" normalizeH="0" baseline="0" noProof="0">
                <a:ln>
                  <a:noFill/>
                </a:ln>
                <a:solidFill>
                  <a:srgbClr val="091F2C">
                    <a:lumMod val="10000"/>
                    <a:lumOff val="90000"/>
                  </a:srgbClr>
                </a:solidFill>
                <a:effectLst/>
                <a:uLnTx/>
                <a:uFillTx/>
                <a:latin typeface="Segoe UI Semibold"/>
                <a:ea typeface="+mn-ea"/>
                <a:cs typeface="Segoe UI Semibold"/>
              </a:rPr>
              <a:t>Power CAT</a:t>
            </a:r>
            <a:r>
              <a:rPr kumimoji="0" lang="en-US" sz="1600" b="0" i="0" u="none" strike="noStrike" kern="1200" cap="none" spc="0" normalizeH="0" baseline="0" noProof="0">
                <a:ln>
                  <a:noFill/>
                </a:ln>
                <a:solidFill>
                  <a:srgbClr val="091F2C"/>
                </a:solidFill>
                <a:effectLst/>
                <a:uLnTx/>
                <a:uFillTx/>
                <a:latin typeface="Segoe UI Semibold"/>
                <a:ea typeface="+mn-ea"/>
                <a:cs typeface="Segoe UI Semibold"/>
              </a:rPr>
              <a:t>​</a:t>
            </a:r>
            <a:endParaRPr kumimoji="0" lang="en-US" sz="1400" b="0" i="0" u="none" strike="noStrike" kern="1200" cap="none" spc="0" normalizeH="0" baseline="0" noProof="0">
              <a:ln>
                <a:noFill/>
              </a:ln>
              <a:solidFill>
                <a:srgbClr val="091F2C"/>
              </a:solidFill>
              <a:effectLst/>
              <a:uLnTx/>
              <a:uFillTx/>
              <a:latin typeface="Segoe UI Semibold"/>
              <a:ea typeface="+mn-ea"/>
              <a:cs typeface="Segoe UI Semibold"/>
            </a:endParaRPr>
          </a:p>
        </p:txBody>
      </p:sp>
      <p:pic>
        <p:nvPicPr>
          <p:cNvPr id="12" name="Picture 11" descr="A person wearing a hat and glasses&#10;&#10;AI-generated content may be incorrect.">
            <a:extLst>
              <a:ext uri="{FF2B5EF4-FFF2-40B4-BE49-F238E27FC236}">
                <a16:creationId xmlns:a16="http://schemas.microsoft.com/office/drawing/2014/main" id="{3FF70C4D-A2DE-0995-642D-8D8FAA4B1A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9354" y="1471439"/>
            <a:ext cx="3551106" cy="3551106"/>
          </a:xfrm>
          <a:prstGeom prst="ellipse">
            <a:avLst/>
          </a:prstGeom>
        </p:spPr>
      </p:pic>
    </p:spTree>
    <p:extLst>
      <p:ext uri="{BB962C8B-B14F-4D97-AF65-F5344CB8AC3E}">
        <p14:creationId xmlns:p14="http://schemas.microsoft.com/office/powerpoint/2010/main" val="358254739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ED863-BB1C-6FF4-38D7-3F35050115E8}"/>
              </a:ext>
            </a:extLst>
          </p:cNvPr>
          <p:cNvSpPr txBox="1">
            <a:spLocks noGrp="1"/>
          </p:cNvSpPr>
          <p:nvPr>
            <p:ph type="title" idx="4294967295"/>
          </p:nvPr>
        </p:nvSpPr>
        <p:spPr>
          <a:xfrm>
            <a:off x="1230997" y="3152775"/>
            <a:ext cx="3181350" cy="552450"/>
          </a:xfr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lvl="0"/>
            <a:r>
              <a:rPr lang="en-US"/>
              <a:t>Agenda</a:t>
            </a:r>
            <a:endParaRPr lang="en-US" noProof="0"/>
          </a:p>
        </p:txBody>
      </p:sp>
      <p:sp>
        <p:nvSpPr>
          <p:cNvPr id="7" name="TextBox 6">
            <a:extLst>
              <a:ext uri="{FF2B5EF4-FFF2-40B4-BE49-F238E27FC236}">
                <a16:creationId xmlns:a16="http://schemas.microsoft.com/office/drawing/2014/main" id="{C65D782A-F82A-D9DC-B672-B81214E03B34}"/>
              </a:ext>
            </a:extLst>
          </p:cNvPr>
          <p:cNvSpPr txBox="1"/>
          <p:nvPr/>
        </p:nvSpPr>
        <p:spPr>
          <a:xfrm>
            <a:off x="3814540" y="2120205"/>
            <a:ext cx="7390608" cy="2769989"/>
          </a:xfrm>
          <a:prstGeom prst="rect">
            <a:avLst/>
          </a:prstGeom>
          <a:noFill/>
        </p:spPr>
        <p:txBody>
          <a:bodyPr wrap="square" lIns="0" tIns="0" rIns="0" bIns="0" rtlCol="0" anchor="t">
            <a:spAutoFit/>
          </a:bodyPr>
          <a:lstStyle/>
          <a:p>
            <a:pPr marL="342900" indent="-342900">
              <a:buFont typeface="Arial"/>
              <a:buChar char="•"/>
            </a:pPr>
            <a:r>
              <a:rPr lang="en-US" sz="2000"/>
              <a:t>Overview of Azure AI Services</a:t>
            </a:r>
          </a:p>
          <a:p>
            <a:pPr marL="342900" indent="-342900">
              <a:buFont typeface="Arial"/>
              <a:buChar char="•"/>
            </a:pPr>
            <a:endParaRPr lang="en-US" sz="2000"/>
          </a:p>
          <a:p>
            <a:pPr marL="342900" indent="-342900">
              <a:buFont typeface="Arial"/>
              <a:buChar char="•"/>
            </a:pPr>
            <a:r>
              <a:rPr lang="en-US" sz="2000">
                <a:gradFill>
                  <a:gsLst>
                    <a:gs pos="69540">
                      <a:srgbClr val="FFFFFF"/>
                    </a:gs>
                    <a:gs pos="41954">
                      <a:srgbClr val="FFFFFF"/>
                    </a:gs>
                  </a:gsLst>
                  <a:path path="circle">
                    <a:fillToRect l="100000" b="100000"/>
                  </a:path>
                </a:gradFill>
                <a:latin typeface="Segoe Sans Text Semibold"/>
                <a:cs typeface="Segoe Sans Text" pitchFamily="2" charset="0"/>
              </a:rPr>
              <a:t>Azure AI Services can do for your agents</a:t>
            </a:r>
          </a:p>
          <a:p>
            <a:endParaRPr lang="en-US" sz="2000"/>
          </a:p>
          <a:p>
            <a:pPr marL="342900" indent="-342900">
              <a:buFont typeface="Arial"/>
              <a:buChar char="•"/>
            </a:pPr>
            <a:r>
              <a:rPr lang="en-US" sz="2000"/>
              <a:t>Demo</a:t>
            </a:r>
          </a:p>
          <a:p>
            <a:pPr marL="342900" indent="-342900">
              <a:buFont typeface="Arial"/>
              <a:buChar char="•"/>
            </a:pPr>
            <a:endParaRPr lang="en-US" sz="2000"/>
          </a:p>
          <a:p>
            <a:pPr marL="342900" indent="-342900">
              <a:buFont typeface="Arial"/>
              <a:buChar char="•"/>
            </a:pPr>
            <a:r>
              <a:rPr lang="en-US" sz="2000"/>
              <a:t>Use cases for AI Services in Copilot Studio agents</a:t>
            </a:r>
          </a:p>
          <a:p>
            <a:pPr marL="342900" indent="-342900">
              <a:buFont typeface="Arial"/>
              <a:buChar char="•"/>
            </a:pPr>
            <a:endParaRPr lang="en-US" sz="2000">
              <a:solidFill>
                <a:srgbClr val="FFFFFF"/>
              </a:solidFill>
              <a:cs typeface="Segoe Sans Display"/>
            </a:endParaRPr>
          </a:p>
          <a:p>
            <a:pPr marL="342900" indent="-342900">
              <a:buFont typeface="Arial"/>
              <a:buChar char="•"/>
            </a:pPr>
            <a:r>
              <a:rPr lang="en-US" sz="2000">
                <a:solidFill>
                  <a:srgbClr val="FFFFFF"/>
                </a:solidFill>
                <a:cs typeface="Segoe Sans Display"/>
              </a:rPr>
              <a:t>Q&amp;A</a:t>
            </a:r>
          </a:p>
        </p:txBody>
      </p:sp>
      <p:cxnSp>
        <p:nvCxnSpPr>
          <p:cNvPr id="11" name="Straight Connector 10">
            <a:extLst>
              <a:ext uri="{FF2B5EF4-FFF2-40B4-BE49-F238E27FC236}">
                <a16:creationId xmlns:a16="http://schemas.microsoft.com/office/drawing/2014/main" id="{B0BB4695-4F4A-5A33-161A-1964C51D6E5E}"/>
              </a:ext>
              <a:ext uri="{C183D7F6-B498-43B3-948B-1728B52AA6E4}">
                <adec:decorative xmlns:adec="http://schemas.microsoft.com/office/drawing/2017/decorative" val="1"/>
              </a:ext>
            </a:extLst>
          </p:cNvPr>
          <p:cNvCxnSpPr>
            <a:cxnSpLocks/>
          </p:cNvCxnSpPr>
          <p:nvPr/>
        </p:nvCxnSpPr>
        <p:spPr>
          <a:xfrm>
            <a:off x="3146920" y="26543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844312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F8D00-14B3-C6EE-B6BC-3F630F301423}"/>
              </a:ext>
            </a:extLst>
          </p:cNvPr>
          <p:cNvSpPr>
            <a:spLocks noGrp="1"/>
          </p:cNvSpPr>
          <p:nvPr>
            <p:ph type="title"/>
          </p:nvPr>
        </p:nvSpPr>
        <p:spPr>
          <a:xfrm>
            <a:off x="588263" y="457200"/>
            <a:ext cx="11018520" cy="553998"/>
          </a:xfrm>
        </p:spPr>
        <p:txBody>
          <a:bodyPr/>
          <a:lstStyle/>
          <a:p>
            <a:r>
              <a:rPr lang="en-US" spc="0">
                <a:gradFill>
                  <a:gsLst>
                    <a:gs pos="69540">
                      <a:srgbClr val="FFFFFF"/>
                    </a:gs>
                    <a:gs pos="41954">
                      <a:srgbClr val="FFFFFF"/>
                    </a:gs>
                  </a:gsLst>
                  <a:path path="circle">
                    <a:fillToRect l="100000" b="100000"/>
                  </a:path>
                </a:gradFill>
                <a:latin typeface="Segoe Sans Text Semibold"/>
                <a:cs typeface="Segoe Sans Text" pitchFamily="2" charset="0"/>
              </a:rPr>
              <a:t>Expand agent capabilities with Azure AI services</a:t>
            </a:r>
            <a:endParaRPr lang="en-US"/>
          </a:p>
        </p:txBody>
      </p:sp>
      <p:grpSp>
        <p:nvGrpSpPr>
          <p:cNvPr id="3" name="Group 2">
            <a:extLst>
              <a:ext uri="{FF2B5EF4-FFF2-40B4-BE49-F238E27FC236}">
                <a16:creationId xmlns:a16="http://schemas.microsoft.com/office/drawing/2014/main" id="{E7240F89-1006-BA43-DBFD-99A61E956BC1}"/>
              </a:ext>
              <a:ext uri="{C183D7F6-B498-43B3-948B-1728B52AA6E4}">
                <adec:decorative xmlns:adec="http://schemas.microsoft.com/office/drawing/2017/decorative" val="1"/>
              </a:ext>
            </a:extLst>
          </p:cNvPr>
          <p:cNvGrpSpPr/>
          <p:nvPr/>
        </p:nvGrpSpPr>
        <p:grpSpPr>
          <a:xfrm>
            <a:off x="587121" y="4334806"/>
            <a:ext cx="2597182" cy="2206827"/>
            <a:chOff x="587121" y="4334806"/>
            <a:chExt cx="2597182" cy="2206827"/>
          </a:xfrm>
          <a:solidFill>
            <a:schemeClr val="tx1"/>
          </a:solidFill>
        </p:grpSpPr>
        <p:sp>
          <p:nvSpPr>
            <p:cNvPr id="4" name="Rectangle: Rounded Corners 255">
              <a:extLst>
                <a:ext uri="{FF2B5EF4-FFF2-40B4-BE49-F238E27FC236}">
                  <a16:creationId xmlns:a16="http://schemas.microsoft.com/office/drawing/2014/main" id="{23A53C16-D8A6-76CE-26A1-BABDE0F656CC}"/>
                </a:ext>
                <a:ext uri="{C183D7F6-B498-43B3-948B-1728B52AA6E4}">
                  <adec:decorative xmlns:adec="http://schemas.microsoft.com/office/drawing/2017/decorative" val="1"/>
                </a:ext>
              </a:extLst>
            </p:cNvPr>
            <p:cNvSpPr/>
            <p:nvPr/>
          </p:nvSpPr>
          <p:spPr>
            <a:xfrm>
              <a:off x="587121" y="4334806"/>
              <a:ext cx="2519166" cy="2176851"/>
            </a:xfrm>
            <a:prstGeom prst="roundRect">
              <a:avLst>
                <a:gd name="adj" fmla="val 8118"/>
              </a:avLst>
            </a:prstGeom>
            <a:grp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Segoe Sans Text Semibold"/>
                <a:ea typeface="+mn-ea"/>
                <a:cs typeface="+mn-cs"/>
              </a:endParaRPr>
            </a:p>
          </p:txBody>
        </p:sp>
        <p:sp>
          <p:nvSpPr>
            <p:cNvPr id="5" name="Text Placeholder 45216">
              <a:extLst>
                <a:ext uri="{FF2B5EF4-FFF2-40B4-BE49-F238E27FC236}">
                  <a16:creationId xmlns:a16="http://schemas.microsoft.com/office/drawing/2014/main" id="{24C512A4-60A0-8FA1-D3DB-1C727160654C}"/>
                </a:ext>
              </a:extLst>
            </p:cNvPr>
            <p:cNvSpPr txBox="1">
              <a:spLocks/>
            </p:cNvSpPr>
            <p:nvPr/>
          </p:nvSpPr>
          <p:spPr>
            <a:xfrm>
              <a:off x="784694" y="4911391"/>
              <a:ext cx="2321592" cy="1515542"/>
            </a:xfrm>
            <a:prstGeom prst="rect">
              <a:avLst/>
            </a:prstGeom>
            <a:grpFill/>
          </p:spPr>
          <p:txBody>
            <a:bodyPr/>
            <a:lstStyle>
              <a:defPPr>
                <a:defRPr lang="en-US"/>
              </a:defPPr>
              <a:lvl1pPr marL="182880" marR="0" lvl="0" indent="-182880" defTabSz="932563" fontAlgn="auto">
                <a:lnSpc>
                  <a:spcPct val="100000"/>
                </a:lnSpc>
                <a:spcBef>
                  <a:spcPts val="1200"/>
                </a:spcBef>
                <a:spcAft>
                  <a:spcPts val="0"/>
                </a:spcAft>
                <a:buClrTx/>
                <a:buSzPct val="90000"/>
                <a:buFont typeface="Arial" panose="020B0604020202020204" pitchFamily="34" charset="0"/>
                <a:buChar char="•"/>
                <a:tabLst/>
                <a:defRPr sz="1200" b="1" spc="0" baseline="0">
                  <a:solidFill>
                    <a:srgbClr val="000000"/>
                  </a:solidFill>
                  <a:latin typeface="Segoe UI Semibold" panose="020B0702040204020203" pitchFamily="34" charset="0"/>
                  <a:cs typeface="Segoe UI Semibold" panose="020B0702040204020203" pitchFamily="34" charset="0"/>
                </a:defRPr>
              </a:lvl1pPr>
              <a:lvl2pPr marL="0" marR="0" indent="0" defTabSz="932742" fontAlgn="auto">
                <a:lnSpc>
                  <a:spcPct val="100000"/>
                </a:lnSpc>
                <a:spcBef>
                  <a:spcPct val="20000"/>
                </a:spcBef>
                <a:spcAft>
                  <a:spcPts val="600"/>
                </a:spcAft>
                <a:buClrTx/>
                <a:buSzPct val="90000"/>
                <a:buFont typeface="Wingdings" panose="05000000000000000000" pitchFamily="2" charset="2"/>
                <a:buNone/>
                <a:tabLst/>
                <a:defRPr sz="2000" spc="0" baseline="0">
                  <a:gradFill>
                    <a:gsLst>
                      <a:gs pos="1250">
                        <a:schemeClr val="tx1"/>
                      </a:gs>
                      <a:gs pos="100000">
                        <a:schemeClr val="tx1"/>
                      </a:gs>
                    </a:gsLst>
                    <a:lin ang="5400000" scaled="0"/>
                  </a:gradFill>
                  <a:cs typeface="Segoe UI Light" panose="020B0502040204020203" pitchFamily="34" charset="0"/>
                </a:defRPr>
              </a:lvl2pPr>
              <a:lvl3pPr marL="0" marR="0" indent="0" defTabSz="932742" fontAlgn="auto">
                <a:lnSpc>
                  <a:spcPct val="100000"/>
                </a:lnSpc>
                <a:spcBef>
                  <a:spcPct val="20000"/>
                </a:spcBef>
                <a:spcAft>
                  <a:spcPts val="60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cs typeface="Segoe UI Light" panose="020B0502040204020203" pitchFamily="34" charset="0"/>
                </a:defRPr>
              </a:lvl3pPr>
              <a:lvl4pPr marL="0" marR="0" indent="0" defTabSz="932742" fontAlgn="auto">
                <a:lnSpc>
                  <a:spcPct val="100000"/>
                </a:lnSpc>
                <a:spcBef>
                  <a:spcPts val="600"/>
                </a:spcBef>
                <a:spcAft>
                  <a:spcPts val="600"/>
                </a:spcAft>
                <a:buClrTx/>
                <a:buSzPct val="90000"/>
                <a:buFont typeface="Wingdings" panose="05000000000000000000" pitchFamily="2" charset="2"/>
                <a:buNone/>
                <a:tabLst/>
                <a:defRPr sz="1400" cap="all" spc="100" baseline="0">
                  <a:solidFill>
                    <a:schemeClr val="accent2"/>
                  </a:solidFill>
                  <a:cs typeface="Segoe UI Light" panose="020B0502040204020203" pitchFamily="34" charset="0"/>
                </a:defRPr>
              </a:lvl4pPr>
              <a:lvl5pPr marL="0" marR="0" indent="0" defTabSz="932742" fontAlgn="auto">
                <a:lnSpc>
                  <a:spcPct val="100000"/>
                </a:lnSpc>
                <a:spcBef>
                  <a:spcPts val="0"/>
                </a:spcBef>
                <a:spcAft>
                  <a:spcPts val="60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cs typeface="Segoe UI Light" panose="020B0502040204020203" pitchFamily="34" charset="0"/>
                </a:defRPr>
              </a:lvl5pPr>
              <a:lvl6pPr marL="0" indent="0" defTabSz="932742">
                <a:spcBef>
                  <a:spcPts val="0"/>
                </a:spcBef>
                <a:spcAft>
                  <a:spcPts val="600"/>
                </a:spcAft>
                <a:buFont typeface="Arial" pitchFamily="34" charset="0"/>
                <a:buNone/>
                <a:defRPr sz="1400" b="1">
                  <a:cs typeface="Segoe UI Light" panose="020B0502040204020203" pitchFamily="34" charset="0"/>
                </a:defRPr>
              </a:lvl6pPr>
              <a:lvl7pPr marL="0" indent="0" defTabSz="932742">
                <a:spcBef>
                  <a:spcPts val="0"/>
                </a:spcBef>
                <a:spcAft>
                  <a:spcPts val="600"/>
                </a:spcAft>
                <a:buFont typeface="Arial" pitchFamily="34" charset="0"/>
                <a:buNone/>
                <a:defRPr sz="1400">
                  <a:solidFill>
                    <a:schemeClr val="accent2"/>
                  </a:solidFill>
                  <a:cs typeface="Segoe UI Light" panose="020B0502040204020203" pitchFamily="34" charset="0"/>
                </a:defRPr>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82880" marR="0" lvl="0" indent="-182880" algn="l" defTabSz="932563" rtl="0" eaLnBrk="1" fontAlgn="auto" latinLnBrk="0" hangingPunct="1">
                <a:lnSpc>
                  <a:spcPct val="10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AI-driven content moderation for enhanced safety</a:t>
              </a:r>
            </a:p>
            <a:p>
              <a:pPr marL="182880" marR="0" lvl="0" indent="-182880" algn="l" defTabSz="932563" rtl="0" eaLnBrk="1" fontAlgn="auto" latinLnBrk="0" hangingPunct="1">
                <a:lnSpc>
                  <a:spcPct val="10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Customize safety thresholds </a:t>
              </a:r>
              <a:b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b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for diverse user types</a:t>
              </a:r>
            </a:p>
            <a:p>
              <a:pPr marL="182880" marR="0" lvl="0" indent="-182880" algn="l" defTabSz="932563" rtl="0" eaLnBrk="1" fontAlgn="auto" latinLnBrk="0" hangingPunct="1">
                <a:lnSpc>
                  <a:spcPct val="10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Detect and prevent Jailbreak Risk from XPIA attacks</a:t>
              </a:r>
            </a:p>
          </p:txBody>
        </p:sp>
        <p:sp>
          <p:nvSpPr>
            <p:cNvPr id="6" name="Text Placeholder 45216">
              <a:extLst>
                <a:ext uri="{FF2B5EF4-FFF2-40B4-BE49-F238E27FC236}">
                  <a16:creationId xmlns:a16="http://schemas.microsoft.com/office/drawing/2014/main" id="{8BE0B564-2184-18EB-A69B-39966FEA7381}"/>
                </a:ext>
              </a:extLst>
            </p:cNvPr>
            <p:cNvSpPr txBox="1">
              <a:spLocks/>
            </p:cNvSpPr>
            <p:nvPr/>
          </p:nvSpPr>
          <p:spPr>
            <a:xfrm>
              <a:off x="1060285" y="4410379"/>
              <a:ext cx="2124018" cy="494794"/>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bg1"/>
                  </a:solidFill>
                  <a:effectLst/>
                  <a:uLnTx/>
                  <a:uFillTx/>
                  <a:latin typeface="Segoe Sans Text Semibold"/>
                  <a:ea typeface="+mn-ea"/>
                  <a:cs typeface="Segoe Sans Text Semibold" pitchFamily="2" charset="0"/>
                </a:rPr>
                <a:t>Azure AI </a:t>
              </a:r>
              <a:br>
                <a:rPr kumimoji="0" lang="en-US" sz="1400" b="1" i="0" u="none" strike="noStrike" kern="1200" cap="none" spc="0" normalizeH="0" baseline="0" noProof="0">
                  <a:ln>
                    <a:noFill/>
                  </a:ln>
                  <a:solidFill>
                    <a:schemeClr val="bg1"/>
                  </a:solidFill>
                  <a:effectLst/>
                  <a:uLnTx/>
                  <a:uFillTx/>
                  <a:latin typeface="Segoe Sans Text Semibold"/>
                  <a:ea typeface="+mn-ea"/>
                  <a:cs typeface="Segoe Sans Text Semibold" pitchFamily="2" charset="0"/>
                </a:rPr>
              </a:br>
              <a:r>
                <a:rPr kumimoji="0" lang="en-US" sz="1400" b="1" i="0" u="none" strike="noStrike" kern="1200" cap="none" spc="0" normalizeH="0" baseline="0" noProof="0">
                  <a:ln>
                    <a:noFill/>
                  </a:ln>
                  <a:solidFill>
                    <a:schemeClr val="bg1"/>
                  </a:solidFill>
                  <a:effectLst/>
                  <a:uLnTx/>
                  <a:uFillTx/>
                  <a:latin typeface="Segoe Sans Text Semibold"/>
                  <a:ea typeface="+mn-ea"/>
                  <a:cs typeface="Segoe Sans Text Semibold" pitchFamily="2" charset="0"/>
                </a:rPr>
                <a:t>Content Safety</a:t>
              </a:r>
            </a:p>
          </p:txBody>
        </p:sp>
        <p:sp>
          <p:nvSpPr>
            <p:cNvPr id="7" name="Grey oval containing warning">
              <a:extLst>
                <a:ext uri="{FF2B5EF4-FFF2-40B4-BE49-F238E27FC236}">
                  <a16:creationId xmlns:a16="http://schemas.microsoft.com/office/drawing/2014/main" id="{82DB5DF4-8F0D-0EED-5AA1-E437C3A8BAC7}"/>
                </a:ext>
                <a:ext uri="{C183D7F6-B498-43B3-948B-1728B52AA6E4}">
                  <adec:decorative xmlns:adec="http://schemas.microsoft.com/office/drawing/2017/decorative" val="1"/>
                </a:ext>
              </a:extLst>
            </p:cNvPr>
            <p:cNvSpPr/>
            <p:nvPr/>
          </p:nvSpPr>
          <p:spPr>
            <a:xfrm>
              <a:off x="1213619" y="6485343"/>
              <a:ext cx="1266171" cy="56290"/>
            </a:xfrm>
            <a:prstGeom prst="roundRect">
              <a:avLst>
                <a:gd name="adj" fmla="val 50000"/>
              </a:avLst>
            </a:prstGeom>
            <a:solidFill>
              <a:schemeClr val="bg1">
                <a:lumMod val="50000"/>
                <a:lumOff val="50000"/>
              </a:schemeClr>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solidFill>
                  <a:schemeClr val="bg1"/>
                </a:solidFill>
                <a:effectLst/>
                <a:uLnTx/>
                <a:uFillTx/>
                <a:latin typeface="Segoe Sans Text Semibold"/>
                <a:ea typeface="+mn-ea"/>
                <a:cs typeface="Segoe Sans Text" pitchFamily="2" charset="0"/>
                <a:sym typeface="Segoe UI Semilight"/>
              </a:endParaRPr>
            </a:p>
          </p:txBody>
        </p:sp>
        <p:pic>
          <p:nvPicPr>
            <p:cNvPr id="8" name="Picture 7">
              <a:extLst>
                <a:ext uri="{FF2B5EF4-FFF2-40B4-BE49-F238E27FC236}">
                  <a16:creationId xmlns:a16="http://schemas.microsoft.com/office/drawing/2014/main" id="{0B410B3D-86B3-8235-1657-FA3BDAF7BAE0}"/>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842886" y="4548005"/>
              <a:ext cx="219543" cy="219543"/>
            </a:xfrm>
            <a:prstGeom prst="rect">
              <a:avLst/>
            </a:prstGeom>
            <a:grpFill/>
          </p:spPr>
        </p:pic>
      </p:grpSp>
      <p:grpSp>
        <p:nvGrpSpPr>
          <p:cNvPr id="9" name="Group 8">
            <a:extLst>
              <a:ext uri="{FF2B5EF4-FFF2-40B4-BE49-F238E27FC236}">
                <a16:creationId xmlns:a16="http://schemas.microsoft.com/office/drawing/2014/main" id="{928AF0D6-AFD0-28D2-036E-76D09292F003}"/>
              </a:ext>
              <a:ext uri="{C183D7F6-B498-43B3-948B-1728B52AA6E4}">
                <adec:decorative xmlns:adec="http://schemas.microsoft.com/office/drawing/2017/decorative" val="1"/>
              </a:ext>
            </a:extLst>
          </p:cNvPr>
          <p:cNvGrpSpPr/>
          <p:nvPr/>
        </p:nvGrpSpPr>
        <p:grpSpPr>
          <a:xfrm>
            <a:off x="6199431" y="4334806"/>
            <a:ext cx="2597182" cy="2206827"/>
            <a:chOff x="6199431" y="4334806"/>
            <a:chExt cx="2597182" cy="2206827"/>
          </a:xfrm>
          <a:solidFill>
            <a:schemeClr val="tx1"/>
          </a:solidFill>
        </p:grpSpPr>
        <p:sp>
          <p:nvSpPr>
            <p:cNvPr id="10" name="Rectangle: Rounded Corners 255">
              <a:extLst>
                <a:ext uri="{FF2B5EF4-FFF2-40B4-BE49-F238E27FC236}">
                  <a16:creationId xmlns:a16="http://schemas.microsoft.com/office/drawing/2014/main" id="{123A06A4-A336-8178-59A2-ABCA97F42FBF}"/>
                </a:ext>
                <a:ext uri="{C183D7F6-B498-43B3-948B-1728B52AA6E4}">
                  <adec:decorative xmlns:adec="http://schemas.microsoft.com/office/drawing/2017/decorative" val="1"/>
                </a:ext>
              </a:extLst>
            </p:cNvPr>
            <p:cNvSpPr/>
            <p:nvPr/>
          </p:nvSpPr>
          <p:spPr>
            <a:xfrm>
              <a:off x="6199431" y="4334806"/>
              <a:ext cx="2519166" cy="2176851"/>
            </a:xfrm>
            <a:prstGeom prst="roundRect">
              <a:avLst>
                <a:gd name="adj" fmla="val 8118"/>
              </a:avLst>
            </a:prstGeom>
            <a:grp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Segoe Sans Text Semibold"/>
                <a:ea typeface="+mn-ea"/>
                <a:cs typeface="+mn-cs"/>
              </a:endParaRPr>
            </a:p>
          </p:txBody>
        </p:sp>
        <p:sp>
          <p:nvSpPr>
            <p:cNvPr id="11" name="Text Placeholder 45216">
              <a:extLst>
                <a:ext uri="{FF2B5EF4-FFF2-40B4-BE49-F238E27FC236}">
                  <a16:creationId xmlns:a16="http://schemas.microsoft.com/office/drawing/2014/main" id="{7C91E734-6E29-D98C-F5EC-47206E220D1B}"/>
                </a:ext>
              </a:extLst>
            </p:cNvPr>
            <p:cNvSpPr txBox="1">
              <a:spLocks/>
            </p:cNvSpPr>
            <p:nvPr/>
          </p:nvSpPr>
          <p:spPr>
            <a:xfrm>
              <a:off x="6397003" y="4856630"/>
              <a:ext cx="2226135" cy="1515542"/>
            </a:xfrm>
            <a:prstGeom prst="rect">
              <a:avLst/>
            </a:prstGeom>
            <a:grpFill/>
          </p:spPr>
          <p:txBody>
            <a:bodyP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marR="0" lvl="0" indent="-17145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Task-optimized AI models for text analytics</a:t>
              </a:r>
            </a:p>
            <a:p>
              <a:pPr marL="171450" marR="0" lvl="0" indent="-17145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Custom, industry-specific models</a:t>
              </a:r>
            </a:p>
          </p:txBody>
        </p:sp>
        <p:sp>
          <p:nvSpPr>
            <p:cNvPr id="12" name="Text Placeholder 45216">
              <a:extLst>
                <a:ext uri="{FF2B5EF4-FFF2-40B4-BE49-F238E27FC236}">
                  <a16:creationId xmlns:a16="http://schemas.microsoft.com/office/drawing/2014/main" id="{1E3E2B40-BA3C-8503-06AB-3963743B07B3}"/>
                </a:ext>
              </a:extLst>
            </p:cNvPr>
            <p:cNvSpPr txBox="1">
              <a:spLocks/>
            </p:cNvSpPr>
            <p:nvPr/>
          </p:nvSpPr>
          <p:spPr>
            <a:xfrm>
              <a:off x="6672595" y="4558601"/>
              <a:ext cx="2124018" cy="198350"/>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bg1"/>
                  </a:solidFill>
                  <a:effectLst/>
                  <a:uLnTx/>
                  <a:uFillTx/>
                  <a:latin typeface="Segoe Sans Text Semibold"/>
                  <a:ea typeface="+mn-ea"/>
                  <a:cs typeface="Segoe Sans Text Semibold" pitchFamily="2" charset="0"/>
                </a:rPr>
                <a:t>Azure AI Language</a:t>
              </a:r>
            </a:p>
          </p:txBody>
        </p:sp>
        <p:sp>
          <p:nvSpPr>
            <p:cNvPr id="13" name="Grey oval containing warning">
              <a:extLst>
                <a:ext uri="{FF2B5EF4-FFF2-40B4-BE49-F238E27FC236}">
                  <a16:creationId xmlns:a16="http://schemas.microsoft.com/office/drawing/2014/main" id="{85E71AB0-2E52-AA13-A881-0378191E169F}"/>
                </a:ext>
                <a:ext uri="{C183D7F6-B498-43B3-948B-1728B52AA6E4}">
                  <adec:decorative xmlns:adec="http://schemas.microsoft.com/office/drawing/2017/decorative" val="1"/>
                </a:ext>
              </a:extLst>
            </p:cNvPr>
            <p:cNvSpPr/>
            <p:nvPr/>
          </p:nvSpPr>
          <p:spPr>
            <a:xfrm>
              <a:off x="6825929" y="6485343"/>
              <a:ext cx="1266171" cy="56290"/>
            </a:xfrm>
            <a:prstGeom prst="roundRect">
              <a:avLst>
                <a:gd name="adj" fmla="val 50000"/>
              </a:avLst>
            </a:prstGeom>
            <a:solidFill>
              <a:schemeClr val="bg1">
                <a:lumMod val="50000"/>
                <a:lumOff val="50000"/>
              </a:schemeClr>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solidFill>
                  <a:schemeClr val="bg1"/>
                </a:solidFill>
                <a:effectLst/>
                <a:uLnTx/>
                <a:uFillTx/>
                <a:latin typeface="Segoe Sans Text Semibold"/>
                <a:ea typeface="+mn-ea"/>
                <a:cs typeface="Segoe Sans Text" pitchFamily="2" charset="0"/>
                <a:sym typeface="Segoe UI Semilight"/>
              </a:endParaRPr>
            </a:p>
          </p:txBody>
        </p:sp>
        <p:pic>
          <p:nvPicPr>
            <p:cNvPr id="14" name="Picture 13">
              <a:extLst>
                <a:ext uri="{FF2B5EF4-FFF2-40B4-BE49-F238E27FC236}">
                  <a16:creationId xmlns:a16="http://schemas.microsoft.com/office/drawing/2014/main" id="{EC96BDB3-F4F5-59D4-9962-490CA332476D}"/>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450641" y="4537325"/>
              <a:ext cx="240902" cy="240902"/>
            </a:xfrm>
            <a:prstGeom prst="rect">
              <a:avLst/>
            </a:prstGeom>
            <a:grpFill/>
          </p:spPr>
        </p:pic>
      </p:grpSp>
      <p:grpSp>
        <p:nvGrpSpPr>
          <p:cNvPr id="15" name="Group 14">
            <a:extLst>
              <a:ext uri="{FF2B5EF4-FFF2-40B4-BE49-F238E27FC236}">
                <a16:creationId xmlns:a16="http://schemas.microsoft.com/office/drawing/2014/main" id="{7D380C4B-E2A8-9579-4558-5127A91BC7B7}"/>
              </a:ext>
              <a:ext uri="{C183D7F6-B498-43B3-948B-1728B52AA6E4}">
                <adec:decorative xmlns:adec="http://schemas.microsoft.com/office/drawing/2017/decorative" val="1"/>
              </a:ext>
            </a:extLst>
          </p:cNvPr>
          <p:cNvGrpSpPr/>
          <p:nvPr/>
        </p:nvGrpSpPr>
        <p:grpSpPr>
          <a:xfrm>
            <a:off x="587121" y="1914645"/>
            <a:ext cx="2551881" cy="2214569"/>
            <a:chOff x="587121" y="1914645"/>
            <a:chExt cx="2551881" cy="2214569"/>
          </a:xfrm>
          <a:solidFill>
            <a:schemeClr val="tx1"/>
          </a:solidFill>
        </p:grpSpPr>
        <p:sp>
          <p:nvSpPr>
            <p:cNvPr id="16" name="Rectangle: Rounded Corners 255">
              <a:extLst>
                <a:ext uri="{FF2B5EF4-FFF2-40B4-BE49-F238E27FC236}">
                  <a16:creationId xmlns:a16="http://schemas.microsoft.com/office/drawing/2014/main" id="{F2552E86-4AC9-EBDF-182D-E6825C195E5A}"/>
                </a:ext>
                <a:ext uri="{C183D7F6-B498-43B3-948B-1728B52AA6E4}">
                  <adec:decorative xmlns:adec="http://schemas.microsoft.com/office/drawing/2017/decorative" val="1"/>
                </a:ext>
              </a:extLst>
            </p:cNvPr>
            <p:cNvSpPr/>
            <p:nvPr/>
          </p:nvSpPr>
          <p:spPr>
            <a:xfrm>
              <a:off x="587121" y="1914645"/>
              <a:ext cx="2519166" cy="2176851"/>
            </a:xfrm>
            <a:prstGeom prst="roundRect">
              <a:avLst>
                <a:gd name="adj" fmla="val 8118"/>
              </a:avLst>
            </a:prstGeom>
            <a:grp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Segoe Sans Text Semibold"/>
                <a:ea typeface="+mn-ea"/>
                <a:cs typeface="+mn-cs"/>
              </a:endParaRPr>
            </a:p>
          </p:txBody>
        </p:sp>
        <p:sp>
          <p:nvSpPr>
            <p:cNvPr id="17" name="Text Placeholder 45216">
              <a:extLst>
                <a:ext uri="{FF2B5EF4-FFF2-40B4-BE49-F238E27FC236}">
                  <a16:creationId xmlns:a16="http://schemas.microsoft.com/office/drawing/2014/main" id="{9A707CFE-9C94-1EA1-5AD4-D8BA518262C0}"/>
                </a:ext>
              </a:extLst>
            </p:cNvPr>
            <p:cNvSpPr txBox="1">
              <a:spLocks/>
            </p:cNvSpPr>
            <p:nvPr/>
          </p:nvSpPr>
          <p:spPr>
            <a:xfrm>
              <a:off x="784694" y="2436469"/>
              <a:ext cx="2124018" cy="1515542"/>
            </a:xfrm>
            <a:prstGeom prst="rect">
              <a:avLst/>
            </a:prstGeom>
            <a:grpFill/>
          </p:spPr>
          <p:txBody>
            <a:bodyPr/>
            <a:lstStyle>
              <a:defPPr>
                <a:defRPr lang="en-US"/>
              </a:defPPr>
              <a:lvl1pPr marL="182880" marR="0" lvl="0" indent="-182880" defTabSz="932563" fontAlgn="auto">
                <a:lnSpc>
                  <a:spcPct val="100000"/>
                </a:lnSpc>
                <a:spcBef>
                  <a:spcPts val="1200"/>
                </a:spcBef>
                <a:spcAft>
                  <a:spcPts val="0"/>
                </a:spcAft>
                <a:buClrTx/>
                <a:buSzPct val="90000"/>
                <a:buFont typeface="Arial" panose="020B0604020202020204" pitchFamily="34" charset="0"/>
                <a:buChar char="•"/>
                <a:tabLst/>
                <a:defRPr sz="1200" b="1" spc="0" baseline="0">
                  <a:solidFill>
                    <a:srgbClr val="000000"/>
                  </a:solidFill>
                  <a:latin typeface="Segoe UI Semibold" panose="020B0702040204020203" pitchFamily="34" charset="0"/>
                  <a:cs typeface="Segoe UI Semibold" panose="020B0702040204020203" pitchFamily="34" charset="0"/>
                </a:defRPr>
              </a:lvl1pPr>
              <a:lvl2pPr marL="0" marR="0" indent="0" defTabSz="932742" fontAlgn="auto">
                <a:lnSpc>
                  <a:spcPct val="100000"/>
                </a:lnSpc>
                <a:spcBef>
                  <a:spcPct val="20000"/>
                </a:spcBef>
                <a:spcAft>
                  <a:spcPts val="600"/>
                </a:spcAft>
                <a:buClrTx/>
                <a:buSzPct val="90000"/>
                <a:buFont typeface="Wingdings" panose="05000000000000000000" pitchFamily="2" charset="2"/>
                <a:buNone/>
                <a:tabLst/>
                <a:defRPr sz="2000" spc="0" baseline="0">
                  <a:gradFill>
                    <a:gsLst>
                      <a:gs pos="1250">
                        <a:schemeClr val="tx1"/>
                      </a:gs>
                      <a:gs pos="100000">
                        <a:schemeClr val="tx1"/>
                      </a:gs>
                    </a:gsLst>
                    <a:lin ang="5400000" scaled="0"/>
                  </a:gradFill>
                  <a:cs typeface="Segoe UI Light" panose="020B0502040204020203" pitchFamily="34" charset="0"/>
                </a:defRPr>
              </a:lvl2pPr>
              <a:lvl3pPr marL="0" marR="0" indent="0" defTabSz="932742" fontAlgn="auto">
                <a:lnSpc>
                  <a:spcPct val="100000"/>
                </a:lnSpc>
                <a:spcBef>
                  <a:spcPct val="20000"/>
                </a:spcBef>
                <a:spcAft>
                  <a:spcPts val="60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cs typeface="Segoe UI Light" panose="020B0502040204020203" pitchFamily="34" charset="0"/>
                </a:defRPr>
              </a:lvl3pPr>
              <a:lvl4pPr marL="0" marR="0" indent="0" defTabSz="932742" fontAlgn="auto">
                <a:lnSpc>
                  <a:spcPct val="100000"/>
                </a:lnSpc>
                <a:spcBef>
                  <a:spcPts val="600"/>
                </a:spcBef>
                <a:spcAft>
                  <a:spcPts val="600"/>
                </a:spcAft>
                <a:buClrTx/>
                <a:buSzPct val="90000"/>
                <a:buFont typeface="Wingdings" panose="05000000000000000000" pitchFamily="2" charset="2"/>
                <a:buNone/>
                <a:tabLst/>
                <a:defRPr sz="1400" cap="all" spc="100" baseline="0">
                  <a:solidFill>
                    <a:schemeClr val="accent2"/>
                  </a:solidFill>
                  <a:cs typeface="Segoe UI Light" panose="020B0502040204020203" pitchFamily="34" charset="0"/>
                </a:defRPr>
              </a:lvl4pPr>
              <a:lvl5pPr marL="0" marR="0" indent="0" defTabSz="932742" fontAlgn="auto">
                <a:lnSpc>
                  <a:spcPct val="100000"/>
                </a:lnSpc>
                <a:spcBef>
                  <a:spcPts val="0"/>
                </a:spcBef>
                <a:spcAft>
                  <a:spcPts val="60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cs typeface="Segoe UI Light" panose="020B0502040204020203" pitchFamily="34" charset="0"/>
                </a:defRPr>
              </a:lvl5pPr>
              <a:lvl6pPr marL="0" indent="0" defTabSz="932742">
                <a:spcBef>
                  <a:spcPts val="0"/>
                </a:spcBef>
                <a:spcAft>
                  <a:spcPts val="600"/>
                </a:spcAft>
                <a:buFont typeface="Arial" pitchFamily="34" charset="0"/>
                <a:buNone/>
                <a:defRPr sz="1400" b="1">
                  <a:cs typeface="Segoe UI Light" panose="020B0502040204020203" pitchFamily="34" charset="0"/>
                </a:defRPr>
              </a:lvl6pPr>
              <a:lvl7pPr marL="0" indent="0" defTabSz="932742">
                <a:spcBef>
                  <a:spcPts val="0"/>
                </a:spcBef>
                <a:spcAft>
                  <a:spcPts val="600"/>
                </a:spcAft>
                <a:buFont typeface="Arial" pitchFamily="34" charset="0"/>
                <a:buNone/>
                <a:defRPr sz="1400">
                  <a:solidFill>
                    <a:schemeClr val="accent2"/>
                  </a:solidFill>
                  <a:cs typeface="Segoe UI Light" panose="020B0502040204020203" pitchFamily="34" charset="0"/>
                </a:defRPr>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Access to powerful </a:t>
              </a:r>
              <a:b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b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AI models</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Scalable development</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Compliance &amp; security</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Integration with other </a:t>
              </a:r>
              <a:b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b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Azure Services</a:t>
              </a:r>
            </a:p>
          </p:txBody>
        </p:sp>
        <p:sp>
          <p:nvSpPr>
            <p:cNvPr id="18" name="Text Placeholder 45216">
              <a:extLst>
                <a:ext uri="{FF2B5EF4-FFF2-40B4-BE49-F238E27FC236}">
                  <a16:creationId xmlns:a16="http://schemas.microsoft.com/office/drawing/2014/main" id="{421A4C6D-5ABF-38EC-E504-A9AC95B24285}"/>
                </a:ext>
              </a:extLst>
            </p:cNvPr>
            <p:cNvSpPr txBox="1">
              <a:spLocks/>
            </p:cNvSpPr>
            <p:nvPr/>
          </p:nvSpPr>
          <p:spPr>
            <a:xfrm>
              <a:off x="1014984" y="2130726"/>
              <a:ext cx="2124018" cy="198350"/>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bg1"/>
                  </a:solidFill>
                  <a:effectLst/>
                  <a:uLnTx/>
                  <a:uFillTx/>
                  <a:latin typeface="Segoe Sans Text Semibold"/>
                  <a:ea typeface="+mn-ea"/>
                  <a:cs typeface="Segoe Sans Text Semibold" pitchFamily="2" charset="0"/>
                </a:rPr>
                <a:t>Azure OpenAI Service</a:t>
              </a:r>
            </a:p>
          </p:txBody>
        </p:sp>
        <p:pic>
          <p:nvPicPr>
            <p:cNvPr id="19" name="Open AI Service Icon.png">
              <a:extLst>
                <a:ext uri="{FF2B5EF4-FFF2-40B4-BE49-F238E27FC236}">
                  <a16:creationId xmlns:a16="http://schemas.microsoft.com/office/drawing/2014/main" id="{99F2FFB8-B038-4AE2-664D-E55A8196A2A5}"/>
                </a:ext>
                <a:ext uri="{C183D7F6-B498-43B3-948B-1728B52AA6E4}">
                  <adec:decorative xmlns:adec="http://schemas.microsoft.com/office/drawing/2017/decorative" val="1"/>
                </a:ext>
              </a:extLst>
            </p:cNvPr>
            <p:cNvPicPr>
              <a:picLocks noChangeAspect="1"/>
            </p:cNvPicPr>
            <p:nvPr/>
          </p:nvPicPr>
          <p:blipFill>
            <a:blip r:embed="rId5"/>
            <a:srcRect/>
            <a:stretch>
              <a:fillRect/>
            </a:stretch>
          </p:blipFill>
          <p:spPr>
            <a:xfrm>
              <a:off x="837318" y="2112994"/>
              <a:ext cx="230677" cy="230677"/>
            </a:xfrm>
            <a:prstGeom prst="rect">
              <a:avLst/>
            </a:prstGeom>
            <a:grpFill/>
            <a:ln w="12700">
              <a:miter lim="400000"/>
            </a:ln>
          </p:spPr>
        </p:pic>
        <p:sp>
          <p:nvSpPr>
            <p:cNvPr id="20" name="Grey oval containing warning">
              <a:extLst>
                <a:ext uri="{FF2B5EF4-FFF2-40B4-BE49-F238E27FC236}">
                  <a16:creationId xmlns:a16="http://schemas.microsoft.com/office/drawing/2014/main" id="{5DCCDD9F-B28B-666E-B638-4CC50C4A1BDF}"/>
                </a:ext>
                <a:ext uri="{C183D7F6-B498-43B3-948B-1728B52AA6E4}">
                  <adec:decorative xmlns:adec="http://schemas.microsoft.com/office/drawing/2017/decorative" val="1"/>
                </a:ext>
              </a:extLst>
            </p:cNvPr>
            <p:cNvSpPr/>
            <p:nvPr/>
          </p:nvSpPr>
          <p:spPr>
            <a:xfrm>
              <a:off x="1213619" y="4072924"/>
              <a:ext cx="1266171" cy="56290"/>
            </a:xfrm>
            <a:prstGeom prst="roundRect">
              <a:avLst>
                <a:gd name="adj" fmla="val 50000"/>
              </a:avLst>
            </a:prstGeom>
            <a:solidFill>
              <a:schemeClr val="bg1">
                <a:lumMod val="50000"/>
                <a:lumOff val="50000"/>
              </a:schemeClr>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solidFill>
                  <a:schemeClr val="bg1"/>
                </a:solidFill>
                <a:effectLst/>
                <a:uLnTx/>
                <a:uFillTx/>
                <a:latin typeface="Segoe Sans Text Semibold"/>
                <a:ea typeface="+mn-ea"/>
                <a:cs typeface="Segoe Sans Text" pitchFamily="2" charset="0"/>
                <a:sym typeface="Segoe UI Semilight"/>
              </a:endParaRPr>
            </a:p>
          </p:txBody>
        </p:sp>
      </p:grpSp>
      <p:grpSp>
        <p:nvGrpSpPr>
          <p:cNvPr id="21" name="Group 20">
            <a:extLst>
              <a:ext uri="{FF2B5EF4-FFF2-40B4-BE49-F238E27FC236}">
                <a16:creationId xmlns:a16="http://schemas.microsoft.com/office/drawing/2014/main" id="{CAACA924-E1D1-4511-3124-3D4C966E6561}"/>
              </a:ext>
              <a:ext uri="{C183D7F6-B498-43B3-948B-1728B52AA6E4}">
                <adec:decorative xmlns:adec="http://schemas.microsoft.com/office/drawing/2017/decorative" val="1"/>
              </a:ext>
            </a:extLst>
          </p:cNvPr>
          <p:cNvGrpSpPr/>
          <p:nvPr/>
        </p:nvGrpSpPr>
        <p:grpSpPr>
          <a:xfrm>
            <a:off x="3393276" y="1914645"/>
            <a:ext cx="2519166" cy="2214569"/>
            <a:chOff x="3393276" y="1914645"/>
            <a:chExt cx="2519166" cy="2214569"/>
          </a:xfrm>
          <a:solidFill>
            <a:schemeClr val="tx1"/>
          </a:solidFill>
        </p:grpSpPr>
        <p:sp>
          <p:nvSpPr>
            <p:cNvPr id="22" name="Rectangle: Rounded Corners 255">
              <a:extLst>
                <a:ext uri="{FF2B5EF4-FFF2-40B4-BE49-F238E27FC236}">
                  <a16:creationId xmlns:a16="http://schemas.microsoft.com/office/drawing/2014/main" id="{1739BA49-BFE3-57AA-0F70-DD99054FF596}"/>
                </a:ext>
                <a:ext uri="{C183D7F6-B498-43B3-948B-1728B52AA6E4}">
                  <adec:decorative xmlns:adec="http://schemas.microsoft.com/office/drawing/2017/decorative" val="1"/>
                </a:ext>
              </a:extLst>
            </p:cNvPr>
            <p:cNvSpPr/>
            <p:nvPr/>
          </p:nvSpPr>
          <p:spPr>
            <a:xfrm>
              <a:off x="3393276" y="1914645"/>
              <a:ext cx="2519166" cy="2176851"/>
            </a:xfrm>
            <a:prstGeom prst="roundRect">
              <a:avLst>
                <a:gd name="adj" fmla="val 8118"/>
              </a:avLst>
            </a:prstGeom>
            <a:grp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Segoe Sans Text Semibold"/>
                <a:ea typeface="+mn-ea"/>
                <a:cs typeface="+mn-cs"/>
              </a:endParaRPr>
            </a:p>
          </p:txBody>
        </p:sp>
        <p:sp>
          <p:nvSpPr>
            <p:cNvPr id="23" name="Text Placeholder 45216">
              <a:extLst>
                <a:ext uri="{FF2B5EF4-FFF2-40B4-BE49-F238E27FC236}">
                  <a16:creationId xmlns:a16="http://schemas.microsoft.com/office/drawing/2014/main" id="{9A218083-1E0A-445C-2206-0A17CB91E71E}"/>
                </a:ext>
              </a:extLst>
            </p:cNvPr>
            <p:cNvSpPr txBox="1">
              <a:spLocks/>
            </p:cNvSpPr>
            <p:nvPr/>
          </p:nvSpPr>
          <p:spPr>
            <a:xfrm>
              <a:off x="3588976" y="2436469"/>
              <a:ext cx="2124018" cy="1515542"/>
            </a:xfrm>
            <a:prstGeom prst="rect">
              <a:avLst/>
            </a:prstGeom>
            <a:grpFill/>
          </p:spPr>
          <p:txBody>
            <a:bodyPr/>
            <a:lstStyle>
              <a:defPPr>
                <a:defRPr lang="en-US"/>
              </a:defPPr>
              <a:lvl1pPr marL="182880" marR="0" lvl="0" indent="-182880" defTabSz="932563" fontAlgn="auto">
                <a:lnSpc>
                  <a:spcPct val="100000"/>
                </a:lnSpc>
                <a:spcBef>
                  <a:spcPts val="1200"/>
                </a:spcBef>
                <a:spcAft>
                  <a:spcPts val="0"/>
                </a:spcAft>
                <a:buClrTx/>
                <a:buSzPct val="90000"/>
                <a:buFont typeface="Arial" panose="020B0604020202020204" pitchFamily="34" charset="0"/>
                <a:buChar char="•"/>
                <a:tabLst/>
                <a:defRPr sz="1200" b="1" spc="0" baseline="0">
                  <a:solidFill>
                    <a:srgbClr val="000000"/>
                  </a:solidFill>
                  <a:latin typeface="Segoe UI Semibold" panose="020B0702040204020203" pitchFamily="34" charset="0"/>
                  <a:cs typeface="Segoe UI Semibold" panose="020B0702040204020203" pitchFamily="34" charset="0"/>
                </a:defRPr>
              </a:lvl1pPr>
              <a:lvl2pPr marL="0" marR="0" indent="0" defTabSz="932742" fontAlgn="auto">
                <a:lnSpc>
                  <a:spcPct val="100000"/>
                </a:lnSpc>
                <a:spcBef>
                  <a:spcPct val="20000"/>
                </a:spcBef>
                <a:spcAft>
                  <a:spcPts val="600"/>
                </a:spcAft>
                <a:buClrTx/>
                <a:buSzPct val="90000"/>
                <a:buFont typeface="Wingdings" panose="05000000000000000000" pitchFamily="2" charset="2"/>
                <a:buNone/>
                <a:tabLst/>
                <a:defRPr sz="2000" spc="0" baseline="0">
                  <a:gradFill>
                    <a:gsLst>
                      <a:gs pos="1250">
                        <a:schemeClr val="tx1"/>
                      </a:gs>
                      <a:gs pos="100000">
                        <a:schemeClr val="tx1"/>
                      </a:gs>
                    </a:gsLst>
                    <a:lin ang="5400000" scaled="0"/>
                  </a:gradFill>
                  <a:cs typeface="Segoe UI Light" panose="020B0502040204020203" pitchFamily="34" charset="0"/>
                </a:defRPr>
              </a:lvl2pPr>
              <a:lvl3pPr marL="0" marR="0" indent="0" defTabSz="932742" fontAlgn="auto">
                <a:lnSpc>
                  <a:spcPct val="100000"/>
                </a:lnSpc>
                <a:spcBef>
                  <a:spcPct val="20000"/>
                </a:spcBef>
                <a:spcAft>
                  <a:spcPts val="60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cs typeface="Segoe UI Light" panose="020B0502040204020203" pitchFamily="34" charset="0"/>
                </a:defRPr>
              </a:lvl3pPr>
              <a:lvl4pPr marL="0" marR="0" indent="0" defTabSz="932742" fontAlgn="auto">
                <a:lnSpc>
                  <a:spcPct val="100000"/>
                </a:lnSpc>
                <a:spcBef>
                  <a:spcPts val="600"/>
                </a:spcBef>
                <a:spcAft>
                  <a:spcPts val="600"/>
                </a:spcAft>
                <a:buClrTx/>
                <a:buSzPct val="90000"/>
                <a:buFont typeface="Wingdings" panose="05000000000000000000" pitchFamily="2" charset="2"/>
                <a:buNone/>
                <a:tabLst/>
                <a:defRPr sz="1400" cap="all" spc="100" baseline="0">
                  <a:solidFill>
                    <a:schemeClr val="accent2"/>
                  </a:solidFill>
                  <a:cs typeface="Segoe UI Light" panose="020B0502040204020203" pitchFamily="34" charset="0"/>
                </a:defRPr>
              </a:lvl4pPr>
              <a:lvl5pPr marL="0" marR="0" indent="0" defTabSz="932742" fontAlgn="auto">
                <a:lnSpc>
                  <a:spcPct val="100000"/>
                </a:lnSpc>
                <a:spcBef>
                  <a:spcPts val="0"/>
                </a:spcBef>
                <a:spcAft>
                  <a:spcPts val="60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cs typeface="Segoe UI Light" panose="020B0502040204020203" pitchFamily="34" charset="0"/>
                </a:defRPr>
              </a:lvl5pPr>
              <a:lvl6pPr marL="0" indent="0" defTabSz="932742">
                <a:spcBef>
                  <a:spcPts val="0"/>
                </a:spcBef>
                <a:spcAft>
                  <a:spcPts val="600"/>
                </a:spcAft>
                <a:buFont typeface="Arial" pitchFamily="34" charset="0"/>
                <a:buNone/>
                <a:defRPr sz="1400" b="1">
                  <a:cs typeface="Segoe UI Light" panose="020B0502040204020203" pitchFamily="34" charset="0"/>
                </a:defRPr>
              </a:lvl6pPr>
              <a:lvl7pPr marL="0" indent="0" defTabSz="932742">
                <a:spcBef>
                  <a:spcPts val="0"/>
                </a:spcBef>
                <a:spcAft>
                  <a:spcPts val="600"/>
                </a:spcAft>
                <a:buFont typeface="Arial" pitchFamily="34" charset="0"/>
                <a:buNone/>
                <a:defRPr sz="1400">
                  <a:solidFill>
                    <a:schemeClr val="accent2"/>
                  </a:solidFill>
                  <a:cs typeface="Segoe UI Light" panose="020B0502040204020203" pitchFamily="34" charset="0"/>
                </a:defRPr>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AI enrichment &amp; </a:t>
              </a:r>
              <a:b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b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semantic ranking</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Generative AI </a:t>
              </a:r>
              <a:b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b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content creation</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Vector search for </a:t>
              </a:r>
              <a:b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b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data organization</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endParaRPr kumimoji="0" lang="en-US" sz="1100" b="0" i="0" u="none" strike="noStrike" kern="1200" cap="none" spc="0" normalizeH="0" baseline="0" noProof="0">
                <a:ln>
                  <a:noFill/>
                </a:ln>
                <a:solidFill>
                  <a:schemeClr val="bg1"/>
                </a:solidFill>
                <a:effectLst/>
                <a:uLnTx/>
                <a:uFillTx/>
                <a:latin typeface="Segoe Sans Text Semibold"/>
                <a:ea typeface="+mn-ea"/>
                <a:cs typeface="Segoe Sans Text Semibold" pitchFamily="2" charset="0"/>
              </a:endParaRPr>
            </a:p>
          </p:txBody>
        </p:sp>
        <p:sp>
          <p:nvSpPr>
            <p:cNvPr id="24" name="Text Placeholder 45216">
              <a:extLst>
                <a:ext uri="{FF2B5EF4-FFF2-40B4-BE49-F238E27FC236}">
                  <a16:creationId xmlns:a16="http://schemas.microsoft.com/office/drawing/2014/main" id="{A8507667-1EFD-1721-CCE9-BD2942A13FDF}"/>
                </a:ext>
              </a:extLst>
            </p:cNvPr>
            <p:cNvSpPr txBox="1">
              <a:spLocks/>
            </p:cNvSpPr>
            <p:nvPr/>
          </p:nvSpPr>
          <p:spPr>
            <a:xfrm>
              <a:off x="3866440" y="2111580"/>
              <a:ext cx="2046000" cy="240018"/>
            </a:xfrm>
            <a:prstGeom prst="rect">
              <a:avLst/>
            </a:prstGeom>
            <a:grp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bg1"/>
                  </a:solidFill>
                  <a:effectLst/>
                  <a:uLnTx/>
                  <a:uFillTx/>
                  <a:latin typeface="Segoe Sans Text Semibold"/>
                  <a:ea typeface="+mn-ea"/>
                  <a:cs typeface="Segoe Sans Text Semibold" pitchFamily="2" charset="0"/>
                </a:rPr>
                <a:t>Azure AI Search</a:t>
              </a:r>
            </a:p>
          </p:txBody>
        </p:sp>
        <p:pic>
          <p:nvPicPr>
            <p:cNvPr id="25" name="Graphic 27">
              <a:extLst>
                <a:ext uri="{FF2B5EF4-FFF2-40B4-BE49-F238E27FC236}">
                  <a16:creationId xmlns:a16="http://schemas.microsoft.com/office/drawing/2014/main" id="{D3EE3BD9-9132-47FB-26B1-234554972865}"/>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3603718" y="2089058"/>
              <a:ext cx="281687" cy="281687"/>
            </a:xfrm>
            <a:prstGeom prst="rect">
              <a:avLst/>
            </a:prstGeom>
            <a:grpFill/>
          </p:spPr>
        </p:pic>
        <p:sp>
          <p:nvSpPr>
            <p:cNvPr id="26" name="Grey oval containing warning">
              <a:extLst>
                <a:ext uri="{FF2B5EF4-FFF2-40B4-BE49-F238E27FC236}">
                  <a16:creationId xmlns:a16="http://schemas.microsoft.com/office/drawing/2014/main" id="{391E781C-632B-0DA1-B350-5D61A6543440}"/>
                </a:ext>
                <a:ext uri="{C183D7F6-B498-43B3-948B-1728B52AA6E4}">
                  <adec:decorative xmlns:adec="http://schemas.microsoft.com/office/drawing/2017/decorative" val="1"/>
                </a:ext>
              </a:extLst>
            </p:cNvPr>
            <p:cNvSpPr/>
            <p:nvPr/>
          </p:nvSpPr>
          <p:spPr>
            <a:xfrm>
              <a:off x="4019774" y="4072924"/>
              <a:ext cx="1266171" cy="56290"/>
            </a:xfrm>
            <a:prstGeom prst="roundRect">
              <a:avLst>
                <a:gd name="adj" fmla="val 50000"/>
              </a:avLst>
            </a:prstGeom>
            <a:solidFill>
              <a:schemeClr val="bg1">
                <a:lumMod val="50000"/>
                <a:lumOff val="50000"/>
              </a:schemeClr>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solidFill>
                  <a:schemeClr val="bg1"/>
                </a:solidFill>
                <a:effectLst/>
                <a:uLnTx/>
                <a:uFillTx/>
                <a:latin typeface="Segoe Sans Text Semibold"/>
                <a:ea typeface="+mn-ea"/>
                <a:cs typeface="Segoe Sans Text" pitchFamily="2" charset="0"/>
                <a:sym typeface="Segoe UI Semilight"/>
              </a:endParaRPr>
            </a:p>
          </p:txBody>
        </p:sp>
      </p:grpSp>
      <p:grpSp>
        <p:nvGrpSpPr>
          <p:cNvPr id="27" name="Group 26">
            <a:extLst>
              <a:ext uri="{FF2B5EF4-FFF2-40B4-BE49-F238E27FC236}">
                <a16:creationId xmlns:a16="http://schemas.microsoft.com/office/drawing/2014/main" id="{098D2F1E-70AE-8961-6F44-EFF6CE154595}"/>
              </a:ext>
              <a:ext uri="{C183D7F6-B498-43B3-948B-1728B52AA6E4}">
                <adec:decorative xmlns:adec="http://schemas.microsoft.com/office/drawing/2017/decorative" val="1"/>
              </a:ext>
            </a:extLst>
          </p:cNvPr>
          <p:cNvGrpSpPr/>
          <p:nvPr/>
        </p:nvGrpSpPr>
        <p:grpSpPr>
          <a:xfrm>
            <a:off x="6199431" y="1914645"/>
            <a:ext cx="2526062" cy="2214569"/>
            <a:chOff x="6199431" y="1914645"/>
            <a:chExt cx="2526062" cy="2214569"/>
          </a:xfrm>
          <a:solidFill>
            <a:schemeClr val="tx1"/>
          </a:solidFill>
        </p:grpSpPr>
        <p:sp>
          <p:nvSpPr>
            <p:cNvPr id="28" name="Rectangle: Rounded Corners 255">
              <a:extLst>
                <a:ext uri="{FF2B5EF4-FFF2-40B4-BE49-F238E27FC236}">
                  <a16:creationId xmlns:a16="http://schemas.microsoft.com/office/drawing/2014/main" id="{CBD29019-D456-5DCF-0B53-2295A34CBC17}"/>
                </a:ext>
                <a:ext uri="{C183D7F6-B498-43B3-948B-1728B52AA6E4}">
                  <adec:decorative xmlns:adec="http://schemas.microsoft.com/office/drawing/2017/decorative" val="1"/>
                </a:ext>
              </a:extLst>
            </p:cNvPr>
            <p:cNvSpPr/>
            <p:nvPr/>
          </p:nvSpPr>
          <p:spPr>
            <a:xfrm>
              <a:off x="6199431" y="1914645"/>
              <a:ext cx="2519166" cy="2176851"/>
            </a:xfrm>
            <a:prstGeom prst="roundRect">
              <a:avLst>
                <a:gd name="adj" fmla="val 8118"/>
              </a:avLst>
            </a:prstGeom>
            <a:grp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Segoe Sans Text Semibold"/>
                <a:ea typeface="+mn-ea"/>
                <a:cs typeface="+mn-cs"/>
              </a:endParaRPr>
            </a:p>
          </p:txBody>
        </p:sp>
        <p:sp>
          <p:nvSpPr>
            <p:cNvPr id="29" name="Text Placeholder 45216">
              <a:extLst>
                <a:ext uri="{FF2B5EF4-FFF2-40B4-BE49-F238E27FC236}">
                  <a16:creationId xmlns:a16="http://schemas.microsoft.com/office/drawing/2014/main" id="{2F0FA286-7C2E-2B25-BE21-883566A3D00C}"/>
                </a:ext>
              </a:extLst>
            </p:cNvPr>
            <p:cNvSpPr txBox="1">
              <a:spLocks/>
            </p:cNvSpPr>
            <p:nvPr/>
          </p:nvSpPr>
          <p:spPr>
            <a:xfrm>
              <a:off x="6397004" y="2436469"/>
              <a:ext cx="2124018" cy="1515542"/>
            </a:xfrm>
            <a:prstGeom prst="rect">
              <a:avLst/>
            </a:prstGeom>
            <a:grpFill/>
          </p:spPr>
          <p:txBody>
            <a:bodyPr lIns="91440" tIns="45720" rIns="91440" bIns="45720" anchor="t"/>
            <a:lstStyle>
              <a:defPPr>
                <a:defRPr lang="en-US"/>
              </a:defPPr>
              <a:lvl1pPr marL="182880" marR="0" lvl="0" indent="-182880" defTabSz="932563" fontAlgn="auto">
                <a:lnSpc>
                  <a:spcPct val="100000"/>
                </a:lnSpc>
                <a:spcBef>
                  <a:spcPts val="1200"/>
                </a:spcBef>
                <a:spcAft>
                  <a:spcPts val="0"/>
                </a:spcAft>
                <a:buClrTx/>
                <a:buSzPct val="90000"/>
                <a:buFont typeface="Arial" panose="020B0604020202020204" pitchFamily="34" charset="0"/>
                <a:buChar char="•"/>
                <a:tabLst/>
                <a:defRPr sz="1200" b="1" spc="0" baseline="0">
                  <a:solidFill>
                    <a:srgbClr val="000000"/>
                  </a:solidFill>
                  <a:latin typeface="Segoe UI Semibold" panose="020B0702040204020203" pitchFamily="34" charset="0"/>
                  <a:cs typeface="Segoe UI Semibold" panose="020B0702040204020203" pitchFamily="34" charset="0"/>
                </a:defRPr>
              </a:lvl1pPr>
              <a:lvl2pPr marL="0" marR="0" indent="0" defTabSz="932742" fontAlgn="auto">
                <a:lnSpc>
                  <a:spcPct val="100000"/>
                </a:lnSpc>
                <a:spcBef>
                  <a:spcPct val="20000"/>
                </a:spcBef>
                <a:spcAft>
                  <a:spcPts val="600"/>
                </a:spcAft>
                <a:buClrTx/>
                <a:buSzPct val="90000"/>
                <a:buFont typeface="Wingdings" panose="05000000000000000000" pitchFamily="2" charset="2"/>
                <a:buNone/>
                <a:tabLst/>
                <a:defRPr sz="2000" spc="0" baseline="0">
                  <a:gradFill>
                    <a:gsLst>
                      <a:gs pos="1250">
                        <a:schemeClr val="tx1"/>
                      </a:gs>
                      <a:gs pos="100000">
                        <a:schemeClr val="tx1"/>
                      </a:gs>
                    </a:gsLst>
                    <a:lin ang="5400000" scaled="0"/>
                  </a:gradFill>
                  <a:cs typeface="Segoe UI Light" panose="020B0502040204020203" pitchFamily="34" charset="0"/>
                </a:defRPr>
              </a:lvl2pPr>
              <a:lvl3pPr marL="0" marR="0" indent="0" defTabSz="932742" fontAlgn="auto">
                <a:lnSpc>
                  <a:spcPct val="100000"/>
                </a:lnSpc>
                <a:spcBef>
                  <a:spcPct val="20000"/>
                </a:spcBef>
                <a:spcAft>
                  <a:spcPts val="60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cs typeface="Segoe UI Light" panose="020B0502040204020203" pitchFamily="34" charset="0"/>
                </a:defRPr>
              </a:lvl3pPr>
              <a:lvl4pPr marL="0" marR="0" indent="0" defTabSz="932742" fontAlgn="auto">
                <a:lnSpc>
                  <a:spcPct val="100000"/>
                </a:lnSpc>
                <a:spcBef>
                  <a:spcPts val="600"/>
                </a:spcBef>
                <a:spcAft>
                  <a:spcPts val="600"/>
                </a:spcAft>
                <a:buClrTx/>
                <a:buSzPct val="90000"/>
                <a:buFont typeface="Wingdings" panose="05000000000000000000" pitchFamily="2" charset="2"/>
                <a:buNone/>
                <a:tabLst/>
                <a:defRPr sz="1400" cap="all" spc="100" baseline="0">
                  <a:solidFill>
                    <a:schemeClr val="accent2"/>
                  </a:solidFill>
                  <a:cs typeface="Segoe UI Light" panose="020B0502040204020203" pitchFamily="34" charset="0"/>
                </a:defRPr>
              </a:lvl4pPr>
              <a:lvl5pPr marL="0" marR="0" indent="0" defTabSz="932742" fontAlgn="auto">
                <a:lnSpc>
                  <a:spcPct val="100000"/>
                </a:lnSpc>
                <a:spcBef>
                  <a:spcPts val="0"/>
                </a:spcBef>
                <a:spcAft>
                  <a:spcPts val="60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cs typeface="Segoe UI Light" panose="020B0502040204020203" pitchFamily="34" charset="0"/>
                </a:defRPr>
              </a:lvl5pPr>
              <a:lvl6pPr marL="0" indent="0" defTabSz="932742">
                <a:spcBef>
                  <a:spcPts val="0"/>
                </a:spcBef>
                <a:spcAft>
                  <a:spcPts val="600"/>
                </a:spcAft>
                <a:buFont typeface="Arial" pitchFamily="34" charset="0"/>
                <a:buNone/>
                <a:defRPr sz="1400" b="1">
                  <a:cs typeface="Segoe UI Light" panose="020B0502040204020203" pitchFamily="34" charset="0"/>
                </a:defRPr>
              </a:lvl6pPr>
              <a:lvl7pPr marL="0" indent="0" defTabSz="932742">
                <a:spcBef>
                  <a:spcPts val="0"/>
                </a:spcBef>
                <a:spcAft>
                  <a:spcPts val="600"/>
                </a:spcAft>
                <a:buFont typeface="Arial" pitchFamily="34" charset="0"/>
                <a:buNone/>
                <a:defRPr sz="1400">
                  <a:solidFill>
                    <a:schemeClr val="accent2"/>
                  </a:solidFill>
                  <a:cs typeface="Segoe UI Light" panose="020B0502040204020203" pitchFamily="34" charset="0"/>
                </a:defRPr>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a:rPr>
                <a:t>Speech to text (including the Whisper model on </a:t>
              </a:r>
              <a:r>
                <a:rPr kumimoji="0" lang="en-US" sz="1100" b="0" i="0" u="none" strike="noStrike" kern="1200" cap="none" spc="0" normalizeH="0" baseline="0" noProof="0">
                  <a:ln>
                    <a:noFill/>
                  </a:ln>
                  <a:solidFill>
                    <a:schemeClr val="bg1"/>
                  </a:solidFill>
                  <a:effectLst/>
                  <a:uLnTx/>
                  <a:uFillTx/>
                  <a:latin typeface="Segoe Sans Text_MSFontService"/>
                  <a:ea typeface="+mn-ea"/>
                  <a:cs typeface="Segoe Sans Text Semibold"/>
                </a:rPr>
                <a:t>Azure OpenAI Service</a:t>
              </a: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a:rPr>
                <a:t>)</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a:rPr>
                <a:t>Text to speech</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a:rPr>
                <a:t>Speech translation</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a:rPr>
                <a:t>Speaker recognition</a:t>
              </a:r>
            </a:p>
          </p:txBody>
        </p:sp>
        <p:sp>
          <p:nvSpPr>
            <p:cNvPr id="30" name="Text Placeholder 45216">
              <a:extLst>
                <a:ext uri="{FF2B5EF4-FFF2-40B4-BE49-F238E27FC236}">
                  <a16:creationId xmlns:a16="http://schemas.microsoft.com/office/drawing/2014/main" id="{297DA4AB-EB64-C370-5955-A0B41A59C703}"/>
                </a:ext>
              </a:extLst>
            </p:cNvPr>
            <p:cNvSpPr txBox="1">
              <a:spLocks/>
            </p:cNvSpPr>
            <p:nvPr/>
          </p:nvSpPr>
          <p:spPr>
            <a:xfrm>
              <a:off x="6601475" y="2130726"/>
              <a:ext cx="2124018" cy="198350"/>
            </a:xfrm>
            <a:prstGeom prst="rect">
              <a:avLst/>
            </a:prstGeom>
            <a:grp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bg1"/>
                  </a:solidFill>
                  <a:effectLst/>
                  <a:uLnTx/>
                  <a:uFillTx/>
                  <a:latin typeface="Segoe Sans Text Semibold"/>
                  <a:ea typeface="+mn-ea"/>
                  <a:cs typeface="Segoe Sans Text Semibold" pitchFamily="2" charset="0"/>
                </a:rPr>
                <a:t>Azure AI Speech</a:t>
              </a:r>
            </a:p>
          </p:txBody>
        </p:sp>
        <p:pic>
          <p:nvPicPr>
            <p:cNvPr id="31" name="Picture 30">
              <a:extLst>
                <a:ext uri="{FF2B5EF4-FFF2-40B4-BE49-F238E27FC236}">
                  <a16:creationId xmlns:a16="http://schemas.microsoft.com/office/drawing/2014/main" id="{8EB9BBB1-65A0-D036-E592-F7C3800AA00F}"/>
                </a:ext>
                <a:ext uri="{C183D7F6-B498-43B3-948B-1728B52AA6E4}">
                  <adec:decorative xmlns:adec="http://schemas.microsoft.com/office/drawing/2017/decorative" val="1"/>
                </a:ext>
              </a:extLst>
            </p:cNvPr>
            <p:cNvPicPr>
              <a:picLocks noChangeAspect="1"/>
            </p:cNvPicPr>
            <p:nvPr/>
          </p:nvPicPr>
          <p:blipFill>
            <a:blip r:embed="rId7"/>
            <a:srcRect/>
            <a:stretch/>
          </p:blipFill>
          <p:spPr>
            <a:xfrm>
              <a:off x="6429027" y="2109450"/>
              <a:ext cx="240902" cy="240902"/>
            </a:xfrm>
            <a:prstGeom prst="rect">
              <a:avLst/>
            </a:prstGeom>
            <a:grpFill/>
          </p:spPr>
        </p:pic>
        <p:sp>
          <p:nvSpPr>
            <p:cNvPr id="32" name="Grey oval containing warning">
              <a:extLst>
                <a:ext uri="{FF2B5EF4-FFF2-40B4-BE49-F238E27FC236}">
                  <a16:creationId xmlns:a16="http://schemas.microsoft.com/office/drawing/2014/main" id="{D706C266-1DAE-8F61-E27C-B4A5500B36F1}"/>
                </a:ext>
                <a:ext uri="{C183D7F6-B498-43B3-948B-1728B52AA6E4}">
                  <adec:decorative xmlns:adec="http://schemas.microsoft.com/office/drawing/2017/decorative" val="1"/>
                </a:ext>
              </a:extLst>
            </p:cNvPr>
            <p:cNvSpPr/>
            <p:nvPr/>
          </p:nvSpPr>
          <p:spPr>
            <a:xfrm>
              <a:off x="6825929" y="4072924"/>
              <a:ext cx="1266171" cy="56290"/>
            </a:xfrm>
            <a:prstGeom prst="roundRect">
              <a:avLst>
                <a:gd name="adj" fmla="val 50000"/>
              </a:avLst>
            </a:prstGeom>
            <a:solidFill>
              <a:schemeClr val="bg1">
                <a:lumMod val="50000"/>
                <a:lumOff val="50000"/>
              </a:schemeClr>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solidFill>
                  <a:schemeClr val="bg1"/>
                </a:solidFill>
                <a:effectLst/>
                <a:uLnTx/>
                <a:uFillTx/>
                <a:latin typeface="Segoe Sans Text Semibold"/>
                <a:ea typeface="+mn-ea"/>
                <a:cs typeface="Segoe Sans Text" pitchFamily="2" charset="0"/>
                <a:sym typeface="Segoe UI Semilight"/>
              </a:endParaRPr>
            </a:p>
          </p:txBody>
        </p:sp>
      </p:grpSp>
      <p:grpSp>
        <p:nvGrpSpPr>
          <p:cNvPr id="33" name="Group 32">
            <a:extLst>
              <a:ext uri="{FF2B5EF4-FFF2-40B4-BE49-F238E27FC236}">
                <a16:creationId xmlns:a16="http://schemas.microsoft.com/office/drawing/2014/main" id="{442169CE-3BAF-A160-203D-431F6D1DC69C}"/>
              </a:ext>
              <a:ext uri="{C183D7F6-B498-43B3-948B-1728B52AA6E4}">
                <adec:decorative xmlns:adec="http://schemas.microsoft.com/office/drawing/2017/decorative" val="1"/>
              </a:ext>
            </a:extLst>
          </p:cNvPr>
          <p:cNvGrpSpPr/>
          <p:nvPr/>
        </p:nvGrpSpPr>
        <p:grpSpPr>
          <a:xfrm>
            <a:off x="9005587" y="1914647"/>
            <a:ext cx="2597182" cy="2214568"/>
            <a:chOff x="9005587" y="1914647"/>
            <a:chExt cx="2597182" cy="2214568"/>
          </a:xfrm>
          <a:solidFill>
            <a:schemeClr val="tx1"/>
          </a:solidFill>
        </p:grpSpPr>
        <p:sp>
          <p:nvSpPr>
            <p:cNvPr id="34" name="Rectangle: Rounded Corners 255">
              <a:extLst>
                <a:ext uri="{FF2B5EF4-FFF2-40B4-BE49-F238E27FC236}">
                  <a16:creationId xmlns:a16="http://schemas.microsoft.com/office/drawing/2014/main" id="{6059CC1F-D4ED-DA4E-0775-50F71A803D57}"/>
                </a:ext>
                <a:ext uri="{C183D7F6-B498-43B3-948B-1728B52AA6E4}">
                  <adec:decorative xmlns:adec="http://schemas.microsoft.com/office/drawing/2017/decorative" val="1"/>
                </a:ext>
              </a:extLst>
            </p:cNvPr>
            <p:cNvSpPr/>
            <p:nvPr/>
          </p:nvSpPr>
          <p:spPr>
            <a:xfrm>
              <a:off x="9005587" y="1914647"/>
              <a:ext cx="2519166" cy="2176851"/>
            </a:xfrm>
            <a:prstGeom prst="roundRect">
              <a:avLst>
                <a:gd name="adj" fmla="val 8118"/>
              </a:avLst>
            </a:prstGeom>
            <a:grp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Segoe Sans Text Semibold"/>
                <a:ea typeface="+mn-ea"/>
                <a:cs typeface="+mn-cs"/>
              </a:endParaRPr>
            </a:p>
          </p:txBody>
        </p:sp>
        <p:sp>
          <p:nvSpPr>
            <p:cNvPr id="35" name="Text Placeholder 45216">
              <a:extLst>
                <a:ext uri="{FF2B5EF4-FFF2-40B4-BE49-F238E27FC236}">
                  <a16:creationId xmlns:a16="http://schemas.microsoft.com/office/drawing/2014/main" id="{C1B1AFFF-7B20-D117-4033-9A7326FA000C}"/>
                </a:ext>
              </a:extLst>
            </p:cNvPr>
            <p:cNvSpPr txBox="1">
              <a:spLocks/>
            </p:cNvSpPr>
            <p:nvPr/>
          </p:nvSpPr>
          <p:spPr>
            <a:xfrm>
              <a:off x="9203160" y="2436469"/>
              <a:ext cx="2124018" cy="1515542"/>
            </a:xfrm>
            <a:prstGeom prst="rect">
              <a:avLst/>
            </a:prstGeom>
            <a:grpFill/>
          </p:spPr>
          <p:txBody>
            <a:bodyPr/>
            <a:lstStyle>
              <a:defPPr>
                <a:defRPr lang="en-US"/>
              </a:defPPr>
              <a:lvl1pPr marL="182880" marR="0" lvl="0" indent="-182880" defTabSz="932563" fontAlgn="auto">
                <a:lnSpc>
                  <a:spcPct val="100000"/>
                </a:lnSpc>
                <a:spcBef>
                  <a:spcPts val="1200"/>
                </a:spcBef>
                <a:spcAft>
                  <a:spcPts val="0"/>
                </a:spcAft>
                <a:buClrTx/>
                <a:buSzPct val="90000"/>
                <a:buFont typeface="Arial" panose="020B0604020202020204" pitchFamily="34" charset="0"/>
                <a:buChar char="•"/>
                <a:tabLst/>
                <a:defRPr sz="1200" b="1" spc="0" baseline="0">
                  <a:solidFill>
                    <a:srgbClr val="000000"/>
                  </a:solidFill>
                  <a:latin typeface="Segoe UI Semibold" panose="020B0702040204020203" pitchFamily="34" charset="0"/>
                  <a:cs typeface="Segoe UI Semibold" panose="020B0702040204020203" pitchFamily="34" charset="0"/>
                </a:defRPr>
              </a:lvl1pPr>
              <a:lvl2pPr marL="0" marR="0" indent="0" defTabSz="932742" fontAlgn="auto">
                <a:lnSpc>
                  <a:spcPct val="100000"/>
                </a:lnSpc>
                <a:spcBef>
                  <a:spcPct val="20000"/>
                </a:spcBef>
                <a:spcAft>
                  <a:spcPts val="600"/>
                </a:spcAft>
                <a:buClrTx/>
                <a:buSzPct val="90000"/>
                <a:buFont typeface="Wingdings" panose="05000000000000000000" pitchFamily="2" charset="2"/>
                <a:buNone/>
                <a:tabLst/>
                <a:defRPr sz="2000" spc="0" baseline="0">
                  <a:gradFill>
                    <a:gsLst>
                      <a:gs pos="1250">
                        <a:schemeClr val="tx1"/>
                      </a:gs>
                      <a:gs pos="100000">
                        <a:schemeClr val="tx1"/>
                      </a:gs>
                    </a:gsLst>
                    <a:lin ang="5400000" scaled="0"/>
                  </a:gradFill>
                  <a:cs typeface="Segoe UI Light" panose="020B0502040204020203" pitchFamily="34" charset="0"/>
                </a:defRPr>
              </a:lvl2pPr>
              <a:lvl3pPr marL="0" marR="0" indent="0" defTabSz="932742" fontAlgn="auto">
                <a:lnSpc>
                  <a:spcPct val="100000"/>
                </a:lnSpc>
                <a:spcBef>
                  <a:spcPct val="20000"/>
                </a:spcBef>
                <a:spcAft>
                  <a:spcPts val="60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cs typeface="Segoe UI Light" panose="020B0502040204020203" pitchFamily="34" charset="0"/>
                </a:defRPr>
              </a:lvl3pPr>
              <a:lvl4pPr marL="0" marR="0" indent="0" defTabSz="932742" fontAlgn="auto">
                <a:lnSpc>
                  <a:spcPct val="100000"/>
                </a:lnSpc>
                <a:spcBef>
                  <a:spcPts val="600"/>
                </a:spcBef>
                <a:spcAft>
                  <a:spcPts val="600"/>
                </a:spcAft>
                <a:buClrTx/>
                <a:buSzPct val="90000"/>
                <a:buFont typeface="Wingdings" panose="05000000000000000000" pitchFamily="2" charset="2"/>
                <a:buNone/>
                <a:tabLst/>
                <a:defRPr sz="1400" cap="all" spc="100" baseline="0">
                  <a:solidFill>
                    <a:schemeClr val="accent2"/>
                  </a:solidFill>
                  <a:cs typeface="Segoe UI Light" panose="020B0502040204020203" pitchFamily="34" charset="0"/>
                </a:defRPr>
              </a:lvl4pPr>
              <a:lvl5pPr marL="0" marR="0" indent="0" defTabSz="932742" fontAlgn="auto">
                <a:lnSpc>
                  <a:spcPct val="100000"/>
                </a:lnSpc>
                <a:spcBef>
                  <a:spcPts val="0"/>
                </a:spcBef>
                <a:spcAft>
                  <a:spcPts val="60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cs typeface="Segoe UI Light" panose="020B0502040204020203" pitchFamily="34" charset="0"/>
                </a:defRPr>
              </a:lvl5pPr>
              <a:lvl6pPr marL="0" indent="0" defTabSz="932742">
                <a:spcBef>
                  <a:spcPts val="0"/>
                </a:spcBef>
                <a:spcAft>
                  <a:spcPts val="600"/>
                </a:spcAft>
                <a:buFont typeface="Arial" pitchFamily="34" charset="0"/>
                <a:buNone/>
                <a:defRPr sz="1400" b="1">
                  <a:cs typeface="Segoe UI Light" panose="020B0502040204020203" pitchFamily="34" charset="0"/>
                </a:defRPr>
              </a:lvl6pPr>
              <a:lvl7pPr marL="0" indent="0" defTabSz="932742">
                <a:spcBef>
                  <a:spcPts val="0"/>
                </a:spcBef>
                <a:spcAft>
                  <a:spcPts val="600"/>
                </a:spcAft>
                <a:buFont typeface="Arial" pitchFamily="34" charset="0"/>
                <a:buNone/>
                <a:defRPr sz="1400">
                  <a:solidFill>
                    <a:schemeClr val="accent2"/>
                  </a:solidFill>
                  <a:cs typeface="Segoe UI Light" panose="020B0502040204020203" pitchFamily="34" charset="0"/>
                </a:defRPr>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Image and face analysis</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Custom model training</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Face detection </a:t>
              </a:r>
              <a:b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b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and recognition</a:t>
              </a:r>
            </a:p>
          </p:txBody>
        </p:sp>
        <p:sp>
          <p:nvSpPr>
            <p:cNvPr id="36" name="Text Placeholder 45216">
              <a:extLst>
                <a:ext uri="{FF2B5EF4-FFF2-40B4-BE49-F238E27FC236}">
                  <a16:creationId xmlns:a16="http://schemas.microsoft.com/office/drawing/2014/main" id="{85EBBD0D-88C0-30C9-ADA4-EA74CEEC363F}"/>
                </a:ext>
              </a:extLst>
            </p:cNvPr>
            <p:cNvSpPr txBox="1">
              <a:spLocks/>
            </p:cNvSpPr>
            <p:nvPr/>
          </p:nvSpPr>
          <p:spPr>
            <a:xfrm>
              <a:off x="9478751" y="2130726"/>
              <a:ext cx="2124018" cy="198350"/>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bg1"/>
                  </a:solidFill>
                  <a:effectLst/>
                  <a:uLnTx/>
                  <a:uFillTx/>
                  <a:latin typeface="Segoe Sans Text Semibold"/>
                  <a:ea typeface="+mn-ea"/>
                  <a:cs typeface="Segoe Sans Text Semibold" pitchFamily="2" charset="0"/>
                </a:rPr>
                <a:t>Azure AI Vision</a:t>
              </a:r>
            </a:p>
          </p:txBody>
        </p:sp>
        <p:pic>
          <p:nvPicPr>
            <p:cNvPr id="37" name="Picture 36">
              <a:extLst>
                <a:ext uri="{FF2B5EF4-FFF2-40B4-BE49-F238E27FC236}">
                  <a16:creationId xmlns:a16="http://schemas.microsoft.com/office/drawing/2014/main" id="{A5AFCC5C-FCE9-24FD-E373-22BBE1F21538}"/>
                </a:ext>
                <a:ext uri="{C183D7F6-B498-43B3-948B-1728B52AA6E4}">
                  <adec:decorative xmlns:adec="http://schemas.microsoft.com/office/drawing/2017/decorative" val="1"/>
                </a:ext>
              </a:extLst>
            </p:cNvPr>
            <p:cNvPicPr>
              <a:picLocks noChangeAspect="1"/>
            </p:cNvPicPr>
            <p:nvPr/>
          </p:nvPicPr>
          <p:blipFill>
            <a:blip r:embed="rId8"/>
            <a:srcRect/>
            <a:stretch/>
          </p:blipFill>
          <p:spPr>
            <a:xfrm>
              <a:off x="9265855" y="2109450"/>
              <a:ext cx="240902" cy="240902"/>
            </a:xfrm>
            <a:prstGeom prst="rect">
              <a:avLst/>
            </a:prstGeom>
            <a:grpFill/>
          </p:spPr>
        </p:pic>
        <p:sp>
          <p:nvSpPr>
            <p:cNvPr id="38" name="Grey oval containing warning">
              <a:extLst>
                <a:ext uri="{FF2B5EF4-FFF2-40B4-BE49-F238E27FC236}">
                  <a16:creationId xmlns:a16="http://schemas.microsoft.com/office/drawing/2014/main" id="{DEF52082-A3D3-D86D-3C41-35482339F4A2}"/>
                </a:ext>
                <a:ext uri="{C183D7F6-B498-43B3-948B-1728B52AA6E4}">
                  <adec:decorative xmlns:adec="http://schemas.microsoft.com/office/drawing/2017/decorative" val="1"/>
                </a:ext>
              </a:extLst>
            </p:cNvPr>
            <p:cNvSpPr/>
            <p:nvPr/>
          </p:nvSpPr>
          <p:spPr>
            <a:xfrm>
              <a:off x="9632085" y="4072925"/>
              <a:ext cx="1266171" cy="56290"/>
            </a:xfrm>
            <a:prstGeom prst="roundRect">
              <a:avLst>
                <a:gd name="adj" fmla="val 50000"/>
              </a:avLst>
            </a:prstGeom>
            <a:solidFill>
              <a:schemeClr val="bg1">
                <a:lumMod val="50000"/>
                <a:lumOff val="50000"/>
              </a:schemeClr>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solidFill>
                  <a:schemeClr val="bg1"/>
                </a:solidFill>
                <a:effectLst/>
                <a:uLnTx/>
                <a:uFillTx/>
                <a:latin typeface="Segoe Sans Text Semibold"/>
                <a:ea typeface="+mn-ea"/>
                <a:cs typeface="Segoe Sans Text" pitchFamily="2" charset="0"/>
                <a:sym typeface="Segoe UI Semilight"/>
              </a:endParaRPr>
            </a:p>
          </p:txBody>
        </p:sp>
      </p:grpSp>
      <p:grpSp>
        <p:nvGrpSpPr>
          <p:cNvPr id="39" name="Group 38">
            <a:extLst>
              <a:ext uri="{FF2B5EF4-FFF2-40B4-BE49-F238E27FC236}">
                <a16:creationId xmlns:a16="http://schemas.microsoft.com/office/drawing/2014/main" id="{789BDFA1-C037-6D41-B665-3CBBE699EA2B}"/>
              </a:ext>
              <a:ext uri="{C183D7F6-B498-43B3-948B-1728B52AA6E4}">
                <adec:decorative xmlns:adec="http://schemas.microsoft.com/office/drawing/2017/decorative" val="1"/>
              </a:ext>
            </a:extLst>
          </p:cNvPr>
          <p:cNvGrpSpPr/>
          <p:nvPr/>
        </p:nvGrpSpPr>
        <p:grpSpPr>
          <a:xfrm>
            <a:off x="3393276" y="4334806"/>
            <a:ext cx="2597182" cy="2206827"/>
            <a:chOff x="3393276" y="4334806"/>
            <a:chExt cx="2597182" cy="2206827"/>
          </a:xfrm>
          <a:solidFill>
            <a:schemeClr val="tx1"/>
          </a:solidFill>
        </p:grpSpPr>
        <p:sp>
          <p:nvSpPr>
            <p:cNvPr id="40" name="Rectangle: Rounded Corners 255">
              <a:extLst>
                <a:ext uri="{FF2B5EF4-FFF2-40B4-BE49-F238E27FC236}">
                  <a16:creationId xmlns:a16="http://schemas.microsoft.com/office/drawing/2014/main" id="{0F971051-31DC-592B-67B7-911A38C2CC2B}"/>
                </a:ext>
                <a:ext uri="{C183D7F6-B498-43B3-948B-1728B52AA6E4}">
                  <adec:decorative xmlns:adec="http://schemas.microsoft.com/office/drawing/2017/decorative" val="1"/>
                </a:ext>
              </a:extLst>
            </p:cNvPr>
            <p:cNvSpPr/>
            <p:nvPr/>
          </p:nvSpPr>
          <p:spPr>
            <a:xfrm>
              <a:off x="3393276" y="4334806"/>
              <a:ext cx="2519166" cy="2176851"/>
            </a:xfrm>
            <a:prstGeom prst="roundRect">
              <a:avLst>
                <a:gd name="adj" fmla="val 8118"/>
              </a:avLst>
            </a:prstGeom>
            <a:grp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Segoe Sans Text Semibold"/>
                <a:ea typeface="+mn-ea"/>
                <a:cs typeface="+mn-cs"/>
              </a:endParaRPr>
            </a:p>
          </p:txBody>
        </p:sp>
        <p:sp>
          <p:nvSpPr>
            <p:cNvPr id="41" name="Text Placeholder 45216">
              <a:extLst>
                <a:ext uri="{FF2B5EF4-FFF2-40B4-BE49-F238E27FC236}">
                  <a16:creationId xmlns:a16="http://schemas.microsoft.com/office/drawing/2014/main" id="{742AED5D-559A-6F35-9B5C-0313F9F51581}"/>
                </a:ext>
              </a:extLst>
            </p:cNvPr>
            <p:cNvSpPr txBox="1">
              <a:spLocks/>
            </p:cNvSpPr>
            <p:nvPr/>
          </p:nvSpPr>
          <p:spPr>
            <a:xfrm>
              <a:off x="3588975" y="4931926"/>
              <a:ext cx="2323465" cy="1515542"/>
            </a:xfrm>
            <a:prstGeom prst="rect">
              <a:avLst/>
            </a:prstGeom>
            <a:grpFill/>
          </p:spPr>
          <p:txBody>
            <a:bodyP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Automated documentation generation</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Documentation quality analysis</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Interactive documentation experiences</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Natural language understanding for documentation</a:t>
              </a:r>
            </a:p>
          </p:txBody>
        </p:sp>
        <p:sp>
          <p:nvSpPr>
            <p:cNvPr id="42" name="Text Placeholder 45216">
              <a:extLst>
                <a:ext uri="{FF2B5EF4-FFF2-40B4-BE49-F238E27FC236}">
                  <a16:creationId xmlns:a16="http://schemas.microsoft.com/office/drawing/2014/main" id="{01F493A9-24A4-8ADC-CD6C-5451947CB429}"/>
                </a:ext>
              </a:extLst>
            </p:cNvPr>
            <p:cNvSpPr txBox="1">
              <a:spLocks/>
            </p:cNvSpPr>
            <p:nvPr/>
          </p:nvSpPr>
          <p:spPr>
            <a:xfrm>
              <a:off x="3866440" y="4410379"/>
              <a:ext cx="2124018" cy="494794"/>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bg1"/>
                  </a:solidFill>
                  <a:effectLst/>
                  <a:uLnTx/>
                  <a:uFillTx/>
                  <a:latin typeface="Segoe Sans Text Semibold"/>
                  <a:ea typeface="+mn-ea"/>
                  <a:cs typeface="Segoe Sans Text Semibold" pitchFamily="2" charset="0"/>
                </a:rPr>
                <a:t>Azure AI Document Intelligence</a:t>
              </a:r>
            </a:p>
          </p:txBody>
        </p:sp>
        <p:sp>
          <p:nvSpPr>
            <p:cNvPr id="43" name="Grey oval containing warning">
              <a:extLst>
                <a:ext uri="{FF2B5EF4-FFF2-40B4-BE49-F238E27FC236}">
                  <a16:creationId xmlns:a16="http://schemas.microsoft.com/office/drawing/2014/main" id="{5A7CB93A-0A6E-DBF2-B2E0-3EF060664318}"/>
                </a:ext>
                <a:ext uri="{C183D7F6-B498-43B3-948B-1728B52AA6E4}">
                  <adec:decorative xmlns:adec="http://schemas.microsoft.com/office/drawing/2017/decorative" val="1"/>
                </a:ext>
              </a:extLst>
            </p:cNvPr>
            <p:cNvSpPr/>
            <p:nvPr/>
          </p:nvSpPr>
          <p:spPr>
            <a:xfrm>
              <a:off x="4019774" y="6485343"/>
              <a:ext cx="1266171" cy="56290"/>
            </a:xfrm>
            <a:prstGeom prst="roundRect">
              <a:avLst>
                <a:gd name="adj" fmla="val 50000"/>
              </a:avLst>
            </a:prstGeom>
            <a:solidFill>
              <a:schemeClr val="bg1">
                <a:lumMod val="50000"/>
                <a:lumOff val="50000"/>
              </a:schemeClr>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solidFill>
                  <a:schemeClr val="bg1"/>
                </a:solidFill>
                <a:effectLst/>
                <a:uLnTx/>
                <a:uFillTx/>
                <a:latin typeface="Segoe Sans Text Semibold"/>
                <a:ea typeface="+mn-ea"/>
                <a:cs typeface="Segoe Sans Text" pitchFamily="2" charset="0"/>
                <a:sym typeface="Segoe UI Semilight"/>
              </a:endParaRPr>
            </a:p>
          </p:txBody>
        </p:sp>
        <p:pic>
          <p:nvPicPr>
            <p:cNvPr id="44" name="Graphic 19">
              <a:extLst>
                <a:ext uri="{FF2B5EF4-FFF2-40B4-BE49-F238E27FC236}">
                  <a16:creationId xmlns:a16="http://schemas.microsoft.com/office/drawing/2014/main" id="{372F4CED-25E9-D3E1-77F7-D96AE6F7A4D5}"/>
                </a:ext>
                <a:ext uri="{C183D7F6-B498-43B3-948B-1728B52AA6E4}">
                  <adec:decorative xmlns:adec="http://schemas.microsoft.com/office/drawing/2017/decorative" val="1"/>
                </a:ext>
              </a:extLst>
            </p:cNvPr>
            <p:cNvPicPr>
              <a:picLocks noChangeAspect="1"/>
            </p:cNvPicPr>
            <p:nvPr/>
          </p:nvPicPr>
          <p:blipFill>
            <a:blip r:embed="rId9"/>
            <a:srcRect/>
            <a:stretch/>
          </p:blipFill>
          <p:spPr>
            <a:xfrm>
              <a:off x="3604799" y="4524375"/>
              <a:ext cx="249306" cy="249306"/>
            </a:xfrm>
            <a:prstGeom prst="rect">
              <a:avLst/>
            </a:prstGeom>
            <a:grpFill/>
          </p:spPr>
        </p:pic>
      </p:grpSp>
      <p:sp>
        <p:nvSpPr>
          <p:cNvPr id="45" name="Text Placeholder 45216">
            <a:extLst>
              <a:ext uri="{FF2B5EF4-FFF2-40B4-BE49-F238E27FC236}">
                <a16:creationId xmlns:a16="http://schemas.microsoft.com/office/drawing/2014/main" id="{2F6FB433-65C1-BDC1-D4FD-38AC880C3C85}"/>
              </a:ext>
            </a:extLst>
          </p:cNvPr>
          <p:cNvSpPr txBox="1">
            <a:spLocks/>
          </p:cNvSpPr>
          <p:nvPr/>
        </p:nvSpPr>
        <p:spPr>
          <a:xfrm>
            <a:off x="9478751" y="4558601"/>
            <a:ext cx="2124018" cy="198350"/>
          </a:xfrm>
          <a:prstGeom prst="rect">
            <a:avLst/>
          </a:prstGeom>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tx1"/>
                </a:solidFill>
                <a:effectLst/>
                <a:uLnTx/>
                <a:uFillTx/>
                <a:latin typeface="Segoe Sans Text Semibold"/>
                <a:ea typeface="+mn-ea"/>
                <a:cs typeface="Segoe Sans Text Semibold" pitchFamily="2" charset="0"/>
              </a:rPr>
              <a:t>Azure AI Translator</a:t>
            </a:r>
          </a:p>
        </p:txBody>
      </p:sp>
      <p:grpSp>
        <p:nvGrpSpPr>
          <p:cNvPr id="46" name="Group 45">
            <a:extLst>
              <a:ext uri="{FF2B5EF4-FFF2-40B4-BE49-F238E27FC236}">
                <a16:creationId xmlns:a16="http://schemas.microsoft.com/office/drawing/2014/main" id="{EBFABC35-5FCD-1CE9-41E2-C18E5E06F07B}"/>
              </a:ext>
              <a:ext uri="{C183D7F6-B498-43B3-948B-1728B52AA6E4}">
                <adec:decorative xmlns:adec="http://schemas.microsoft.com/office/drawing/2017/decorative" val="1"/>
              </a:ext>
            </a:extLst>
          </p:cNvPr>
          <p:cNvGrpSpPr/>
          <p:nvPr/>
        </p:nvGrpSpPr>
        <p:grpSpPr>
          <a:xfrm>
            <a:off x="9005587" y="4334808"/>
            <a:ext cx="2611376" cy="2206826"/>
            <a:chOff x="9005587" y="4334808"/>
            <a:chExt cx="2611376" cy="2206826"/>
          </a:xfrm>
          <a:solidFill>
            <a:schemeClr val="tx1"/>
          </a:solidFill>
        </p:grpSpPr>
        <p:grpSp>
          <p:nvGrpSpPr>
            <p:cNvPr id="47" name="Group 46">
              <a:extLst>
                <a:ext uri="{FF2B5EF4-FFF2-40B4-BE49-F238E27FC236}">
                  <a16:creationId xmlns:a16="http://schemas.microsoft.com/office/drawing/2014/main" id="{44F80CA4-C8E6-8CC4-0309-627146044E4B}"/>
                </a:ext>
              </a:extLst>
            </p:cNvPr>
            <p:cNvGrpSpPr/>
            <p:nvPr/>
          </p:nvGrpSpPr>
          <p:grpSpPr>
            <a:xfrm>
              <a:off x="9005587" y="4334808"/>
              <a:ext cx="2519166" cy="2206826"/>
              <a:chOff x="9005587" y="4334808"/>
              <a:chExt cx="2519166" cy="2206826"/>
            </a:xfrm>
            <a:grpFill/>
          </p:grpSpPr>
          <p:sp>
            <p:nvSpPr>
              <p:cNvPr id="49" name="Rectangle: Rounded Corners 255">
                <a:extLst>
                  <a:ext uri="{FF2B5EF4-FFF2-40B4-BE49-F238E27FC236}">
                    <a16:creationId xmlns:a16="http://schemas.microsoft.com/office/drawing/2014/main" id="{A14A64B2-6291-CB35-4DF7-5F708439306F}"/>
                  </a:ext>
                  <a:ext uri="{C183D7F6-B498-43B3-948B-1728B52AA6E4}">
                    <adec:decorative xmlns:adec="http://schemas.microsoft.com/office/drawing/2017/decorative" val="1"/>
                  </a:ext>
                </a:extLst>
              </p:cNvPr>
              <p:cNvSpPr/>
              <p:nvPr/>
            </p:nvSpPr>
            <p:spPr>
              <a:xfrm>
                <a:off x="9005587" y="4334808"/>
                <a:ext cx="2519166" cy="2176851"/>
              </a:xfrm>
              <a:prstGeom prst="roundRect">
                <a:avLst>
                  <a:gd name="adj" fmla="val 8118"/>
                </a:avLst>
              </a:prstGeom>
              <a:grp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Segoe Sans Text Semibold"/>
                  <a:ea typeface="+mn-ea"/>
                  <a:cs typeface="+mn-cs"/>
                </a:endParaRPr>
              </a:p>
            </p:txBody>
          </p:sp>
          <p:sp>
            <p:nvSpPr>
              <p:cNvPr id="50" name="Text Placeholder 45216">
                <a:extLst>
                  <a:ext uri="{FF2B5EF4-FFF2-40B4-BE49-F238E27FC236}">
                    <a16:creationId xmlns:a16="http://schemas.microsoft.com/office/drawing/2014/main" id="{162930D6-F9CC-80A5-6970-42FA8604CE5E}"/>
                  </a:ext>
                </a:extLst>
              </p:cNvPr>
              <p:cNvSpPr txBox="1">
                <a:spLocks/>
              </p:cNvSpPr>
              <p:nvPr/>
            </p:nvSpPr>
            <p:spPr>
              <a:xfrm>
                <a:off x="9203160" y="4856630"/>
                <a:ext cx="2124018" cy="1515542"/>
              </a:xfrm>
              <a:prstGeom prst="rect">
                <a:avLst/>
              </a:prstGeom>
              <a:grpFill/>
            </p:spPr>
            <p:txBody>
              <a:bodyP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marR="0" lvl="0" indent="-17145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Multilingual text and </a:t>
                </a:r>
                <a:b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b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speech translation</a:t>
                </a:r>
              </a:p>
              <a:p>
                <a:pPr marL="171450" marR="0" lvl="0" indent="-17145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Synchronous and asynchronous translation request support</a:t>
                </a:r>
              </a:p>
              <a:p>
                <a:pPr marL="171450" marR="0" lvl="0" indent="-17145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Native translation </a:t>
                </a:r>
                <a:b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b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of documents </a:t>
                </a:r>
                <a:b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br>
                <a:r>
                  <a:rPr kumimoji="0" lang="en-US" sz="1100" b="0" i="0" u="none" strike="noStrike" kern="1200" cap="none" spc="0" normalizeH="0" baseline="0" noProof="0">
                    <a:ln>
                      <a:noFill/>
                    </a:ln>
                    <a:solidFill>
                      <a:schemeClr val="bg1"/>
                    </a:solidFill>
                    <a:effectLst/>
                    <a:uLnTx/>
                    <a:uFillTx/>
                    <a:latin typeface="Segoe Sans Text"/>
                    <a:ea typeface="+mn-ea"/>
                    <a:cs typeface="Segoe Sans Text Semibold" pitchFamily="2" charset="0"/>
                  </a:rPr>
                  <a:t>and manuals</a:t>
                </a:r>
              </a:p>
            </p:txBody>
          </p:sp>
          <p:sp>
            <p:nvSpPr>
              <p:cNvPr id="51" name="Grey oval containing warning">
                <a:extLst>
                  <a:ext uri="{FF2B5EF4-FFF2-40B4-BE49-F238E27FC236}">
                    <a16:creationId xmlns:a16="http://schemas.microsoft.com/office/drawing/2014/main" id="{92AB3C6C-D58A-00AD-A4A6-D8F779D13C2F}"/>
                  </a:ext>
                  <a:ext uri="{C183D7F6-B498-43B3-948B-1728B52AA6E4}">
                    <adec:decorative xmlns:adec="http://schemas.microsoft.com/office/drawing/2017/decorative" val="1"/>
                  </a:ext>
                </a:extLst>
              </p:cNvPr>
              <p:cNvSpPr/>
              <p:nvPr/>
            </p:nvSpPr>
            <p:spPr>
              <a:xfrm>
                <a:off x="9632085" y="6485344"/>
                <a:ext cx="1266171" cy="56290"/>
              </a:xfrm>
              <a:prstGeom prst="roundRect">
                <a:avLst>
                  <a:gd name="adj" fmla="val 50000"/>
                </a:avLst>
              </a:prstGeom>
              <a:solidFill>
                <a:schemeClr val="bg1">
                  <a:lumMod val="50000"/>
                  <a:lumOff val="50000"/>
                </a:schemeClr>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solidFill>
                    <a:schemeClr val="bg1"/>
                  </a:solidFill>
                  <a:effectLst/>
                  <a:uLnTx/>
                  <a:uFillTx/>
                  <a:latin typeface="Segoe Sans Text Semibold"/>
                  <a:ea typeface="+mn-ea"/>
                  <a:cs typeface="Segoe Sans Text" pitchFamily="2" charset="0"/>
                  <a:sym typeface="Segoe UI Semilight"/>
                </a:endParaRPr>
              </a:p>
            </p:txBody>
          </p:sp>
          <p:pic>
            <p:nvPicPr>
              <p:cNvPr id="52" name="Graphic 19">
                <a:extLst>
                  <a:ext uri="{FF2B5EF4-FFF2-40B4-BE49-F238E27FC236}">
                    <a16:creationId xmlns:a16="http://schemas.microsoft.com/office/drawing/2014/main" id="{0A905D4A-FF4E-6DDE-4137-3EE8D7D5B27F}"/>
                  </a:ext>
                  <a:ext uri="{C183D7F6-B498-43B3-948B-1728B52AA6E4}">
                    <adec:decorative xmlns:adec="http://schemas.microsoft.com/office/drawing/2017/decorative" val="1"/>
                  </a:ext>
                </a:extLst>
              </p:cNvPr>
              <p:cNvPicPr>
                <a:picLocks noChangeAspect="1"/>
              </p:cNvPicPr>
              <p:nvPr/>
            </p:nvPicPr>
            <p:blipFill>
              <a:blip r:embed="rId10"/>
              <a:srcRect/>
              <a:stretch/>
            </p:blipFill>
            <p:spPr>
              <a:xfrm>
                <a:off x="9257734" y="4526280"/>
                <a:ext cx="247402" cy="247402"/>
              </a:xfrm>
              <a:prstGeom prst="rect">
                <a:avLst/>
              </a:prstGeom>
              <a:grpFill/>
            </p:spPr>
          </p:pic>
        </p:grpSp>
        <p:sp>
          <p:nvSpPr>
            <p:cNvPr id="48" name="Text Placeholder 45216">
              <a:extLst>
                <a:ext uri="{FF2B5EF4-FFF2-40B4-BE49-F238E27FC236}">
                  <a16:creationId xmlns:a16="http://schemas.microsoft.com/office/drawing/2014/main" id="{29A6BE00-56FC-A575-B634-AFF69E689909}"/>
                </a:ext>
              </a:extLst>
            </p:cNvPr>
            <p:cNvSpPr txBox="1">
              <a:spLocks/>
            </p:cNvSpPr>
            <p:nvPr/>
          </p:nvSpPr>
          <p:spPr>
            <a:xfrm>
              <a:off x="9492945" y="4556806"/>
              <a:ext cx="2124018" cy="198350"/>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bg1"/>
                  </a:solidFill>
                  <a:effectLst/>
                  <a:uLnTx/>
                  <a:uFillTx/>
                  <a:latin typeface="Segoe Sans Text Semibold"/>
                  <a:ea typeface="+mn-ea"/>
                  <a:cs typeface="Segoe Sans Text Semibold" pitchFamily="2" charset="0"/>
                </a:rPr>
                <a:t>Azure AI Translator</a:t>
              </a:r>
            </a:p>
          </p:txBody>
        </p:sp>
      </p:grpSp>
    </p:spTree>
    <p:extLst>
      <p:ext uri="{BB962C8B-B14F-4D97-AF65-F5344CB8AC3E}">
        <p14:creationId xmlns:p14="http://schemas.microsoft.com/office/powerpoint/2010/main" val="246273177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5E8D1C-AEF3-CE37-1573-C4B91DBAFF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723C0B-85EE-98A0-B781-6482376F2AE5}"/>
              </a:ext>
            </a:extLst>
          </p:cNvPr>
          <p:cNvSpPr>
            <a:spLocks noGrp="1"/>
          </p:cNvSpPr>
          <p:nvPr>
            <p:ph type="title"/>
          </p:nvPr>
        </p:nvSpPr>
        <p:spPr>
          <a:xfrm>
            <a:off x="588263" y="457200"/>
            <a:ext cx="11018520" cy="553998"/>
          </a:xfrm>
        </p:spPr>
        <p:txBody>
          <a:bodyPr/>
          <a:lstStyle/>
          <a:p>
            <a:r>
              <a:rPr lang="en-US" spc="0">
                <a:gradFill>
                  <a:gsLst>
                    <a:gs pos="69540">
                      <a:srgbClr val="FFFFFF"/>
                    </a:gs>
                    <a:gs pos="41954">
                      <a:srgbClr val="FFFFFF"/>
                    </a:gs>
                  </a:gsLst>
                  <a:path path="circle">
                    <a:fillToRect l="100000" b="100000"/>
                  </a:path>
                </a:gradFill>
                <a:latin typeface="Segoe Sans Text Semibold"/>
                <a:cs typeface="Segoe Sans Text" pitchFamily="2" charset="0"/>
              </a:rPr>
              <a:t>What can Azure AI Services do for your agents?</a:t>
            </a:r>
            <a:endParaRPr lang="en-US"/>
          </a:p>
        </p:txBody>
      </p:sp>
      <p:sp>
        <p:nvSpPr>
          <p:cNvPr id="4" name="Rectangle: Rounded Corners 255">
            <a:extLst>
              <a:ext uri="{FF2B5EF4-FFF2-40B4-BE49-F238E27FC236}">
                <a16:creationId xmlns:a16="http://schemas.microsoft.com/office/drawing/2014/main" id="{629A8081-4E44-BB21-362C-E07D2D1C82F8}"/>
              </a:ext>
              <a:ext uri="{C183D7F6-B498-43B3-948B-1728B52AA6E4}">
                <adec:decorative xmlns:adec="http://schemas.microsoft.com/office/drawing/2017/decorative" val="1"/>
              </a:ext>
            </a:extLst>
          </p:cNvPr>
          <p:cNvSpPr/>
          <p:nvPr/>
        </p:nvSpPr>
        <p:spPr>
          <a:xfrm>
            <a:off x="587121" y="4334806"/>
            <a:ext cx="2519166" cy="2176851"/>
          </a:xfrm>
          <a:prstGeom prst="roundRect">
            <a:avLst>
              <a:gd name="adj" fmla="val 8118"/>
            </a:avLst>
          </a:prstGeom>
          <a:solidFill>
            <a:schemeClr val="bg1">
              <a:lumMod val="75000"/>
              <a:lumOff val="25000"/>
            </a:schemeClr>
          </a:solid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Aptos" panose="020B0004020202020204" pitchFamily="34" charset="0"/>
            </a:endParaRPr>
          </a:p>
        </p:txBody>
      </p:sp>
      <p:sp>
        <p:nvSpPr>
          <p:cNvPr id="5" name="Text Placeholder 45216">
            <a:extLst>
              <a:ext uri="{FF2B5EF4-FFF2-40B4-BE49-F238E27FC236}">
                <a16:creationId xmlns:a16="http://schemas.microsoft.com/office/drawing/2014/main" id="{FC89A534-3288-419D-17A5-2C194D7B1E9C}"/>
              </a:ext>
            </a:extLst>
          </p:cNvPr>
          <p:cNvSpPr txBox="1">
            <a:spLocks/>
          </p:cNvSpPr>
          <p:nvPr/>
        </p:nvSpPr>
        <p:spPr>
          <a:xfrm>
            <a:off x="784694" y="4911391"/>
            <a:ext cx="2321592" cy="1515542"/>
          </a:xfrm>
          <a:prstGeom prst="rect">
            <a:avLst/>
          </a:prstGeom>
          <a:solidFill>
            <a:schemeClr val="bg1">
              <a:lumMod val="75000"/>
              <a:lumOff val="25000"/>
            </a:schemeClr>
          </a:solidFill>
        </p:spPr>
        <p:txBody>
          <a:bodyPr/>
          <a:lstStyle>
            <a:defPPr>
              <a:defRPr lang="en-US"/>
            </a:defPPr>
            <a:lvl1pPr marL="182880" marR="0" lvl="0" indent="-182880" defTabSz="932563" fontAlgn="auto">
              <a:lnSpc>
                <a:spcPct val="100000"/>
              </a:lnSpc>
              <a:spcBef>
                <a:spcPts val="1200"/>
              </a:spcBef>
              <a:spcAft>
                <a:spcPts val="0"/>
              </a:spcAft>
              <a:buClrTx/>
              <a:buSzPct val="90000"/>
              <a:buFont typeface="Arial" panose="020B0604020202020204" pitchFamily="34" charset="0"/>
              <a:buChar char="•"/>
              <a:tabLst/>
              <a:defRPr sz="1200" b="1" spc="0" baseline="0">
                <a:solidFill>
                  <a:srgbClr val="000000"/>
                </a:solidFill>
                <a:latin typeface="Segoe UI Semibold" panose="020B0702040204020203" pitchFamily="34" charset="0"/>
                <a:cs typeface="Segoe UI Semibold" panose="020B0702040204020203" pitchFamily="34" charset="0"/>
              </a:defRPr>
            </a:lvl1pPr>
            <a:lvl2pPr marL="0" marR="0" indent="0" defTabSz="932742" fontAlgn="auto">
              <a:lnSpc>
                <a:spcPct val="100000"/>
              </a:lnSpc>
              <a:spcBef>
                <a:spcPct val="20000"/>
              </a:spcBef>
              <a:spcAft>
                <a:spcPts val="600"/>
              </a:spcAft>
              <a:buClrTx/>
              <a:buSzPct val="90000"/>
              <a:buFont typeface="Wingdings" panose="05000000000000000000" pitchFamily="2" charset="2"/>
              <a:buNone/>
              <a:tabLst/>
              <a:defRPr sz="2000" spc="0" baseline="0">
                <a:gradFill>
                  <a:gsLst>
                    <a:gs pos="1250">
                      <a:schemeClr val="tx1"/>
                    </a:gs>
                    <a:gs pos="100000">
                      <a:schemeClr val="tx1"/>
                    </a:gs>
                  </a:gsLst>
                  <a:lin ang="5400000" scaled="0"/>
                </a:gradFill>
                <a:cs typeface="Segoe UI Light" panose="020B0502040204020203" pitchFamily="34" charset="0"/>
              </a:defRPr>
            </a:lvl2pPr>
            <a:lvl3pPr marL="0" marR="0" indent="0" defTabSz="932742" fontAlgn="auto">
              <a:lnSpc>
                <a:spcPct val="100000"/>
              </a:lnSpc>
              <a:spcBef>
                <a:spcPct val="20000"/>
              </a:spcBef>
              <a:spcAft>
                <a:spcPts val="60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cs typeface="Segoe UI Light" panose="020B0502040204020203" pitchFamily="34" charset="0"/>
              </a:defRPr>
            </a:lvl3pPr>
            <a:lvl4pPr marL="0" marR="0" indent="0" defTabSz="932742" fontAlgn="auto">
              <a:lnSpc>
                <a:spcPct val="100000"/>
              </a:lnSpc>
              <a:spcBef>
                <a:spcPts val="600"/>
              </a:spcBef>
              <a:spcAft>
                <a:spcPts val="600"/>
              </a:spcAft>
              <a:buClrTx/>
              <a:buSzPct val="90000"/>
              <a:buFont typeface="Wingdings" panose="05000000000000000000" pitchFamily="2" charset="2"/>
              <a:buNone/>
              <a:tabLst/>
              <a:defRPr sz="1400" cap="all" spc="100" baseline="0">
                <a:solidFill>
                  <a:schemeClr val="accent2"/>
                </a:solidFill>
                <a:cs typeface="Segoe UI Light" panose="020B0502040204020203" pitchFamily="34" charset="0"/>
              </a:defRPr>
            </a:lvl4pPr>
            <a:lvl5pPr marL="0" marR="0" indent="0" defTabSz="932742" fontAlgn="auto">
              <a:lnSpc>
                <a:spcPct val="100000"/>
              </a:lnSpc>
              <a:spcBef>
                <a:spcPts val="0"/>
              </a:spcBef>
              <a:spcAft>
                <a:spcPts val="60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cs typeface="Segoe UI Light" panose="020B0502040204020203" pitchFamily="34" charset="0"/>
              </a:defRPr>
            </a:lvl5pPr>
            <a:lvl6pPr marL="0" indent="0" defTabSz="932742">
              <a:spcBef>
                <a:spcPts val="0"/>
              </a:spcBef>
              <a:spcAft>
                <a:spcPts val="600"/>
              </a:spcAft>
              <a:buFont typeface="Arial" pitchFamily="34" charset="0"/>
              <a:buNone/>
              <a:defRPr sz="1400" b="1">
                <a:cs typeface="Segoe UI Light" panose="020B0502040204020203" pitchFamily="34" charset="0"/>
              </a:defRPr>
            </a:lvl6pPr>
            <a:lvl7pPr marL="0" indent="0" defTabSz="932742">
              <a:spcBef>
                <a:spcPts val="0"/>
              </a:spcBef>
              <a:spcAft>
                <a:spcPts val="600"/>
              </a:spcAft>
              <a:buFont typeface="Arial" pitchFamily="34" charset="0"/>
              <a:buNone/>
              <a:defRPr sz="1400">
                <a:solidFill>
                  <a:schemeClr val="accent2"/>
                </a:solidFill>
                <a:cs typeface="Segoe UI Light" panose="020B0502040204020203" pitchFamily="34" charset="0"/>
              </a:defRPr>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0" indent="0" algn="l" defTabSz="932563" rtl="0" eaLnBrk="1" fontAlgn="auto" latinLnBrk="0" hangingPunct="1">
              <a:lnSpc>
                <a:spcPct val="100000"/>
              </a:lnSpc>
              <a:spcBef>
                <a:spcPts val="800"/>
              </a:spcBef>
              <a:spcAft>
                <a:spcPts val="0"/>
              </a:spcAft>
              <a:buClrTx/>
              <a:buSzPct val="90000"/>
              <a:buNone/>
              <a:tabLst/>
              <a:defRPr/>
            </a:pPr>
            <a:r>
              <a:rPr kumimoji="0" lang="en-US" sz="1600" b="0"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Detect content that is potentially offensive, risky, or otherwise undesirable</a:t>
            </a:r>
          </a:p>
        </p:txBody>
      </p:sp>
      <p:sp>
        <p:nvSpPr>
          <p:cNvPr id="6" name="Text Placeholder 45216">
            <a:extLst>
              <a:ext uri="{FF2B5EF4-FFF2-40B4-BE49-F238E27FC236}">
                <a16:creationId xmlns:a16="http://schemas.microsoft.com/office/drawing/2014/main" id="{81264ACF-AC79-FBCB-6736-EC236C6DBB9F}"/>
              </a:ext>
            </a:extLst>
          </p:cNvPr>
          <p:cNvSpPr txBox="1">
            <a:spLocks/>
          </p:cNvSpPr>
          <p:nvPr/>
        </p:nvSpPr>
        <p:spPr>
          <a:xfrm>
            <a:off x="1060285" y="4410379"/>
            <a:ext cx="2124018" cy="494794"/>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Azure AI </a:t>
            </a:r>
            <a:br>
              <a:rPr kumimoji="0" lang="en-US" sz="1400" b="1"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br>
            <a:r>
              <a:rPr kumimoji="0" lang="en-US" sz="1400" b="1"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Content Safety</a:t>
            </a:r>
          </a:p>
        </p:txBody>
      </p:sp>
      <p:sp>
        <p:nvSpPr>
          <p:cNvPr id="7" name="Grey oval containing warning">
            <a:extLst>
              <a:ext uri="{FF2B5EF4-FFF2-40B4-BE49-F238E27FC236}">
                <a16:creationId xmlns:a16="http://schemas.microsoft.com/office/drawing/2014/main" id="{9BC388A6-69AE-791E-3757-1E40AD6030E0}"/>
              </a:ext>
              <a:ext uri="{C183D7F6-B498-43B3-948B-1728B52AA6E4}">
                <adec:decorative xmlns:adec="http://schemas.microsoft.com/office/drawing/2017/decorative" val="1"/>
              </a:ext>
            </a:extLst>
          </p:cNvPr>
          <p:cNvSpPr/>
          <p:nvPr/>
        </p:nvSpPr>
        <p:spPr>
          <a:xfrm>
            <a:off x="1213619" y="6485343"/>
            <a:ext cx="1266171" cy="56290"/>
          </a:xfrm>
          <a:prstGeom prst="roundRect">
            <a:avLst>
              <a:gd name="adj" fmla="val 50000"/>
            </a:avLst>
          </a:prstGeom>
          <a:solidFill>
            <a:srgbClr val="FFFF00"/>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effectLst/>
              <a:uLnTx/>
              <a:uFillTx/>
              <a:latin typeface="Aptos" panose="020B0004020202020204" pitchFamily="34" charset="0"/>
              <a:cs typeface="Segoe Sans Text" pitchFamily="2" charset="0"/>
              <a:sym typeface="Segoe UI Semilight"/>
            </a:endParaRPr>
          </a:p>
        </p:txBody>
      </p:sp>
      <p:pic>
        <p:nvPicPr>
          <p:cNvPr id="8" name="Picture 7">
            <a:extLst>
              <a:ext uri="{FF2B5EF4-FFF2-40B4-BE49-F238E27FC236}">
                <a16:creationId xmlns:a16="http://schemas.microsoft.com/office/drawing/2014/main" id="{5A7CCDF2-3205-B1DE-06B7-185E7BEC1CC8}"/>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842886" y="4548005"/>
            <a:ext cx="219543" cy="219543"/>
          </a:xfrm>
          <a:prstGeom prst="rect">
            <a:avLst/>
          </a:prstGeom>
          <a:noFill/>
        </p:spPr>
      </p:pic>
      <p:sp>
        <p:nvSpPr>
          <p:cNvPr id="10" name="Rectangle: Rounded Corners 255">
            <a:extLst>
              <a:ext uri="{FF2B5EF4-FFF2-40B4-BE49-F238E27FC236}">
                <a16:creationId xmlns:a16="http://schemas.microsoft.com/office/drawing/2014/main" id="{92A10F4F-8BB8-AD01-6838-905827C7320C}"/>
              </a:ext>
              <a:ext uri="{C183D7F6-B498-43B3-948B-1728B52AA6E4}">
                <adec:decorative xmlns:adec="http://schemas.microsoft.com/office/drawing/2017/decorative" val="1"/>
              </a:ext>
            </a:extLst>
          </p:cNvPr>
          <p:cNvSpPr/>
          <p:nvPr/>
        </p:nvSpPr>
        <p:spPr>
          <a:xfrm>
            <a:off x="6199431" y="4334806"/>
            <a:ext cx="2519166" cy="2176851"/>
          </a:xfrm>
          <a:prstGeom prst="roundRect">
            <a:avLst>
              <a:gd name="adj" fmla="val 8118"/>
            </a:avLst>
          </a:prstGeom>
          <a:solidFill>
            <a:schemeClr val="bg1">
              <a:lumMod val="75000"/>
              <a:lumOff val="25000"/>
            </a:schemeClr>
          </a:solid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Aptos" panose="020B0004020202020204" pitchFamily="34" charset="0"/>
            </a:endParaRPr>
          </a:p>
        </p:txBody>
      </p:sp>
      <p:sp>
        <p:nvSpPr>
          <p:cNvPr id="11" name="Text Placeholder 45216">
            <a:extLst>
              <a:ext uri="{FF2B5EF4-FFF2-40B4-BE49-F238E27FC236}">
                <a16:creationId xmlns:a16="http://schemas.microsoft.com/office/drawing/2014/main" id="{333E76E8-20F5-84BD-9897-674E7B27E4B1}"/>
              </a:ext>
            </a:extLst>
          </p:cNvPr>
          <p:cNvSpPr txBox="1">
            <a:spLocks/>
          </p:cNvSpPr>
          <p:nvPr/>
        </p:nvSpPr>
        <p:spPr>
          <a:xfrm>
            <a:off x="6397003" y="4856630"/>
            <a:ext cx="2226135" cy="1515542"/>
          </a:xfrm>
          <a:prstGeom prst="rect">
            <a:avLst/>
          </a:prstGeom>
          <a:solidFill>
            <a:schemeClr val="bg1">
              <a:lumMod val="75000"/>
              <a:lumOff val="25000"/>
            </a:schemeClr>
          </a:solidFill>
        </p:spPr>
        <p:txBody>
          <a:bodyP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R="0" lvl="0" algn="l" defTabSz="932563" rtl="0" eaLnBrk="1" fontAlgn="auto" latinLnBrk="0" hangingPunct="1">
              <a:lnSpc>
                <a:spcPct val="80000"/>
              </a:lnSpc>
              <a:spcBef>
                <a:spcPts val="800"/>
              </a:spcBef>
              <a:spcAft>
                <a:spcPts val="0"/>
              </a:spcAft>
              <a:buClrTx/>
              <a:buSzPct val="90000"/>
              <a:tabLst/>
              <a:defRPr/>
            </a:pPr>
            <a:r>
              <a:rPr kumimoji="0" lang="en-US" sz="1600" b="0"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Analyze natural language text and perform tasks such as entity extraction, sentiment analysis, and summarization</a:t>
            </a:r>
          </a:p>
        </p:txBody>
      </p:sp>
      <p:sp>
        <p:nvSpPr>
          <p:cNvPr id="12" name="Text Placeholder 45216">
            <a:extLst>
              <a:ext uri="{FF2B5EF4-FFF2-40B4-BE49-F238E27FC236}">
                <a16:creationId xmlns:a16="http://schemas.microsoft.com/office/drawing/2014/main" id="{5A70C989-6987-4BA5-7AE6-110DCEE4373A}"/>
              </a:ext>
            </a:extLst>
          </p:cNvPr>
          <p:cNvSpPr txBox="1">
            <a:spLocks/>
          </p:cNvSpPr>
          <p:nvPr/>
        </p:nvSpPr>
        <p:spPr>
          <a:xfrm>
            <a:off x="6672595" y="4558601"/>
            <a:ext cx="2124018" cy="198350"/>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Azure AI Language</a:t>
            </a:r>
          </a:p>
        </p:txBody>
      </p:sp>
      <p:sp>
        <p:nvSpPr>
          <p:cNvPr id="13" name="Grey oval containing warning">
            <a:extLst>
              <a:ext uri="{FF2B5EF4-FFF2-40B4-BE49-F238E27FC236}">
                <a16:creationId xmlns:a16="http://schemas.microsoft.com/office/drawing/2014/main" id="{D45FF7C5-30C4-8A78-86EA-BB205F99F348}"/>
              </a:ext>
              <a:ext uri="{C183D7F6-B498-43B3-948B-1728B52AA6E4}">
                <adec:decorative xmlns:adec="http://schemas.microsoft.com/office/drawing/2017/decorative" val="1"/>
              </a:ext>
            </a:extLst>
          </p:cNvPr>
          <p:cNvSpPr/>
          <p:nvPr/>
        </p:nvSpPr>
        <p:spPr>
          <a:xfrm>
            <a:off x="6825929" y="6485343"/>
            <a:ext cx="1266171" cy="56290"/>
          </a:xfrm>
          <a:prstGeom prst="roundRect">
            <a:avLst>
              <a:gd name="adj" fmla="val 50000"/>
            </a:avLst>
          </a:prstGeom>
          <a:solidFill>
            <a:srgbClr val="FFFF00"/>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effectLst/>
              <a:uLnTx/>
              <a:uFillTx/>
              <a:latin typeface="Aptos" panose="020B0004020202020204" pitchFamily="34" charset="0"/>
              <a:cs typeface="Segoe Sans Text" pitchFamily="2" charset="0"/>
              <a:sym typeface="Segoe UI Semilight"/>
            </a:endParaRPr>
          </a:p>
        </p:txBody>
      </p:sp>
      <p:pic>
        <p:nvPicPr>
          <p:cNvPr id="14" name="Picture 13">
            <a:extLst>
              <a:ext uri="{FF2B5EF4-FFF2-40B4-BE49-F238E27FC236}">
                <a16:creationId xmlns:a16="http://schemas.microsoft.com/office/drawing/2014/main" id="{F1F79143-A85F-5EF4-73D3-25B626CE10CC}"/>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450641" y="4537325"/>
            <a:ext cx="240902" cy="240902"/>
          </a:xfrm>
          <a:prstGeom prst="rect">
            <a:avLst/>
          </a:prstGeom>
          <a:noFill/>
        </p:spPr>
      </p:pic>
      <p:sp>
        <p:nvSpPr>
          <p:cNvPr id="16" name="Rectangle: Rounded Corners 255">
            <a:extLst>
              <a:ext uri="{FF2B5EF4-FFF2-40B4-BE49-F238E27FC236}">
                <a16:creationId xmlns:a16="http://schemas.microsoft.com/office/drawing/2014/main" id="{8E7B362C-03E6-A43F-5126-1EB94BCB0F38}"/>
              </a:ext>
              <a:ext uri="{C183D7F6-B498-43B3-948B-1728B52AA6E4}">
                <adec:decorative xmlns:adec="http://schemas.microsoft.com/office/drawing/2017/decorative" val="1"/>
              </a:ext>
            </a:extLst>
          </p:cNvPr>
          <p:cNvSpPr/>
          <p:nvPr/>
        </p:nvSpPr>
        <p:spPr>
          <a:xfrm>
            <a:off x="587121" y="1914645"/>
            <a:ext cx="2519166" cy="2176851"/>
          </a:xfrm>
          <a:prstGeom prst="roundRect">
            <a:avLst>
              <a:gd name="adj" fmla="val 8118"/>
            </a:avLst>
          </a:prstGeom>
          <a:solidFill>
            <a:schemeClr val="bg1">
              <a:lumMod val="75000"/>
              <a:lumOff val="25000"/>
            </a:schemeClr>
          </a:solid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Aptos" panose="020B0004020202020204" pitchFamily="34" charset="0"/>
            </a:endParaRPr>
          </a:p>
        </p:txBody>
      </p:sp>
      <p:sp>
        <p:nvSpPr>
          <p:cNvPr id="17" name="Text Placeholder 45216">
            <a:extLst>
              <a:ext uri="{FF2B5EF4-FFF2-40B4-BE49-F238E27FC236}">
                <a16:creationId xmlns:a16="http://schemas.microsoft.com/office/drawing/2014/main" id="{2326534B-13C6-C39D-D596-E1AE40839C2C}"/>
              </a:ext>
            </a:extLst>
          </p:cNvPr>
          <p:cNvSpPr txBox="1">
            <a:spLocks/>
          </p:cNvSpPr>
          <p:nvPr/>
        </p:nvSpPr>
        <p:spPr>
          <a:xfrm>
            <a:off x="784694" y="2436469"/>
            <a:ext cx="2124018" cy="1515542"/>
          </a:xfrm>
          <a:prstGeom prst="rect">
            <a:avLst/>
          </a:prstGeom>
          <a:solidFill>
            <a:schemeClr val="bg1">
              <a:lumMod val="75000"/>
              <a:lumOff val="25000"/>
            </a:schemeClr>
          </a:solidFill>
        </p:spPr>
        <p:txBody>
          <a:bodyPr/>
          <a:lstStyle>
            <a:defPPr>
              <a:defRPr lang="en-US"/>
            </a:defPPr>
            <a:lvl1pPr marL="182880" marR="0" lvl="0" indent="-182880" defTabSz="932563" fontAlgn="auto">
              <a:lnSpc>
                <a:spcPct val="100000"/>
              </a:lnSpc>
              <a:spcBef>
                <a:spcPts val="1200"/>
              </a:spcBef>
              <a:spcAft>
                <a:spcPts val="0"/>
              </a:spcAft>
              <a:buClrTx/>
              <a:buSzPct val="90000"/>
              <a:buFont typeface="Arial" panose="020B0604020202020204" pitchFamily="34" charset="0"/>
              <a:buChar char="•"/>
              <a:tabLst/>
              <a:defRPr sz="1200" b="1" spc="0" baseline="0">
                <a:solidFill>
                  <a:srgbClr val="000000"/>
                </a:solidFill>
                <a:latin typeface="Segoe UI Semibold" panose="020B0702040204020203" pitchFamily="34" charset="0"/>
                <a:cs typeface="Segoe UI Semibold" panose="020B0702040204020203" pitchFamily="34" charset="0"/>
              </a:defRPr>
            </a:lvl1pPr>
            <a:lvl2pPr marL="0" marR="0" indent="0" defTabSz="932742" fontAlgn="auto">
              <a:lnSpc>
                <a:spcPct val="100000"/>
              </a:lnSpc>
              <a:spcBef>
                <a:spcPct val="20000"/>
              </a:spcBef>
              <a:spcAft>
                <a:spcPts val="600"/>
              </a:spcAft>
              <a:buClrTx/>
              <a:buSzPct val="90000"/>
              <a:buFont typeface="Wingdings" panose="05000000000000000000" pitchFamily="2" charset="2"/>
              <a:buNone/>
              <a:tabLst/>
              <a:defRPr sz="2000" spc="0" baseline="0">
                <a:gradFill>
                  <a:gsLst>
                    <a:gs pos="1250">
                      <a:schemeClr val="tx1"/>
                    </a:gs>
                    <a:gs pos="100000">
                      <a:schemeClr val="tx1"/>
                    </a:gs>
                  </a:gsLst>
                  <a:lin ang="5400000" scaled="0"/>
                </a:gradFill>
                <a:cs typeface="Segoe UI Light" panose="020B0502040204020203" pitchFamily="34" charset="0"/>
              </a:defRPr>
            </a:lvl2pPr>
            <a:lvl3pPr marL="0" marR="0" indent="0" defTabSz="932742" fontAlgn="auto">
              <a:lnSpc>
                <a:spcPct val="100000"/>
              </a:lnSpc>
              <a:spcBef>
                <a:spcPct val="20000"/>
              </a:spcBef>
              <a:spcAft>
                <a:spcPts val="60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cs typeface="Segoe UI Light" panose="020B0502040204020203" pitchFamily="34" charset="0"/>
              </a:defRPr>
            </a:lvl3pPr>
            <a:lvl4pPr marL="0" marR="0" indent="0" defTabSz="932742" fontAlgn="auto">
              <a:lnSpc>
                <a:spcPct val="100000"/>
              </a:lnSpc>
              <a:spcBef>
                <a:spcPts val="600"/>
              </a:spcBef>
              <a:spcAft>
                <a:spcPts val="600"/>
              </a:spcAft>
              <a:buClrTx/>
              <a:buSzPct val="90000"/>
              <a:buFont typeface="Wingdings" panose="05000000000000000000" pitchFamily="2" charset="2"/>
              <a:buNone/>
              <a:tabLst/>
              <a:defRPr sz="1400" cap="all" spc="100" baseline="0">
                <a:solidFill>
                  <a:schemeClr val="accent2"/>
                </a:solidFill>
                <a:cs typeface="Segoe UI Light" panose="020B0502040204020203" pitchFamily="34" charset="0"/>
              </a:defRPr>
            </a:lvl4pPr>
            <a:lvl5pPr marL="0" marR="0" indent="0" defTabSz="932742" fontAlgn="auto">
              <a:lnSpc>
                <a:spcPct val="100000"/>
              </a:lnSpc>
              <a:spcBef>
                <a:spcPts val="0"/>
              </a:spcBef>
              <a:spcAft>
                <a:spcPts val="60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cs typeface="Segoe UI Light" panose="020B0502040204020203" pitchFamily="34" charset="0"/>
              </a:defRPr>
            </a:lvl5pPr>
            <a:lvl6pPr marL="0" indent="0" defTabSz="932742">
              <a:spcBef>
                <a:spcPts val="0"/>
              </a:spcBef>
              <a:spcAft>
                <a:spcPts val="600"/>
              </a:spcAft>
              <a:buFont typeface="Arial" pitchFamily="34" charset="0"/>
              <a:buNone/>
              <a:defRPr sz="1400" b="1">
                <a:cs typeface="Segoe UI Light" panose="020B0502040204020203" pitchFamily="34" charset="0"/>
              </a:defRPr>
            </a:lvl6pPr>
            <a:lvl7pPr marL="0" indent="0" defTabSz="932742">
              <a:spcBef>
                <a:spcPts val="0"/>
              </a:spcBef>
              <a:spcAft>
                <a:spcPts val="600"/>
              </a:spcAft>
              <a:buFont typeface="Arial" pitchFamily="34" charset="0"/>
              <a:buNone/>
              <a:defRPr sz="1400">
                <a:solidFill>
                  <a:schemeClr val="accent2"/>
                </a:solidFill>
                <a:cs typeface="Segoe UI Light" panose="020B0502040204020203" pitchFamily="34" charset="0"/>
              </a:defRPr>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0" indent="0" algn="l" defTabSz="932563" rtl="0" eaLnBrk="1" fontAlgn="auto" latinLnBrk="0" hangingPunct="1">
              <a:lnSpc>
                <a:spcPct val="80000"/>
              </a:lnSpc>
              <a:spcBef>
                <a:spcPts val="800"/>
              </a:spcBef>
              <a:spcAft>
                <a:spcPts val="0"/>
              </a:spcAft>
              <a:buClrTx/>
              <a:buSzPct val="90000"/>
              <a:buNone/>
              <a:tabLst/>
              <a:defRPr/>
            </a:pPr>
            <a:r>
              <a:rPr kumimoji="0" lang="en-US" sz="1600" b="0"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Perform a wide variety of natural language tasks with GPT and DALL-E models</a:t>
            </a:r>
          </a:p>
          <a:p>
            <a:pPr marL="182880" marR="0" lvl="0" indent="-182880" algn="l" defTabSz="932563" rtl="0" eaLnBrk="1" fontAlgn="auto" latinLnBrk="0" hangingPunct="1">
              <a:lnSpc>
                <a:spcPct val="80000"/>
              </a:lnSpc>
              <a:spcBef>
                <a:spcPts val="800"/>
              </a:spcBef>
              <a:spcAft>
                <a:spcPts val="0"/>
              </a:spcAft>
              <a:buClrTx/>
              <a:buSzPct val="90000"/>
              <a:buFont typeface="Arial" panose="020B0604020202020204" pitchFamily="34" charset="0"/>
              <a:buChar char="•"/>
              <a:tabLst/>
              <a:defRPr/>
            </a:pPr>
            <a:endParaRPr kumimoji="0" lang="en-US" sz="1600" b="0"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endParaRPr>
          </a:p>
        </p:txBody>
      </p:sp>
      <p:sp>
        <p:nvSpPr>
          <p:cNvPr id="18" name="Text Placeholder 45216">
            <a:extLst>
              <a:ext uri="{FF2B5EF4-FFF2-40B4-BE49-F238E27FC236}">
                <a16:creationId xmlns:a16="http://schemas.microsoft.com/office/drawing/2014/main" id="{4C5D5467-AA69-44E7-9AB2-94CC20C0D092}"/>
              </a:ext>
            </a:extLst>
          </p:cNvPr>
          <p:cNvSpPr txBox="1">
            <a:spLocks/>
          </p:cNvSpPr>
          <p:nvPr/>
        </p:nvSpPr>
        <p:spPr>
          <a:xfrm>
            <a:off x="1014984" y="2130726"/>
            <a:ext cx="2124018" cy="198350"/>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Azure OpenAI Service</a:t>
            </a:r>
          </a:p>
        </p:txBody>
      </p:sp>
      <p:pic>
        <p:nvPicPr>
          <p:cNvPr id="19" name="Open AI Service Icon.png">
            <a:extLst>
              <a:ext uri="{FF2B5EF4-FFF2-40B4-BE49-F238E27FC236}">
                <a16:creationId xmlns:a16="http://schemas.microsoft.com/office/drawing/2014/main" id="{F89A5B91-859D-1496-56CC-353800022FF3}"/>
              </a:ext>
              <a:ext uri="{C183D7F6-B498-43B3-948B-1728B52AA6E4}">
                <adec:decorative xmlns:adec="http://schemas.microsoft.com/office/drawing/2017/decorative" val="1"/>
              </a:ext>
            </a:extLst>
          </p:cNvPr>
          <p:cNvPicPr>
            <a:picLocks noChangeAspect="1"/>
          </p:cNvPicPr>
          <p:nvPr/>
        </p:nvPicPr>
        <p:blipFill>
          <a:blip r:embed="rId5"/>
          <a:srcRect/>
          <a:stretch>
            <a:fillRect/>
          </a:stretch>
        </p:blipFill>
        <p:spPr>
          <a:xfrm>
            <a:off x="837318" y="2112994"/>
            <a:ext cx="230677" cy="230677"/>
          </a:xfrm>
          <a:prstGeom prst="rect">
            <a:avLst/>
          </a:prstGeom>
          <a:noFill/>
          <a:ln w="12700">
            <a:miter lim="400000"/>
          </a:ln>
        </p:spPr>
      </p:pic>
      <p:sp>
        <p:nvSpPr>
          <p:cNvPr id="20" name="Grey oval containing warning">
            <a:extLst>
              <a:ext uri="{FF2B5EF4-FFF2-40B4-BE49-F238E27FC236}">
                <a16:creationId xmlns:a16="http://schemas.microsoft.com/office/drawing/2014/main" id="{21D018F3-02E1-06A2-48E6-60841D8C3141}"/>
              </a:ext>
              <a:ext uri="{C183D7F6-B498-43B3-948B-1728B52AA6E4}">
                <adec:decorative xmlns:adec="http://schemas.microsoft.com/office/drawing/2017/decorative" val="1"/>
              </a:ext>
            </a:extLst>
          </p:cNvPr>
          <p:cNvSpPr/>
          <p:nvPr/>
        </p:nvSpPr>
        <p:spPr>
          <a:xfrm>
            <a:off x="1213619" y="4072924"/>
            <a:ext cx="1266171" cy="56290"/>
          </a:xfrm>
          <a:prstGeom prst="roundRect">
            <a:avLst>
              <a:gd name="adj" fmla="val 50000"/>
            </a:avLst>
          </a:prstGeom>
          <a:solidFill>
            <a:srgbClr val="FFFF00"/>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effectLst/>
              <a:uLnTx/>
              <a:uFillTx/>
              <a:latin typeface="Aptos" panose="020B0004020202020204" pitchFamily="34" charset="0"/>
              <a:cs typeface="Segoe Sans Text" pitchFamily="2" charset="0"/>
              <a:sym typeface="Segoe UI Semilight"/>
            </a:endParaRPr>
          </a:p>
        </p:txBody>
      </p:sp>
      <p:sp>
        <p:nvSpPr>
          <p:cNvPr id="22" name="Rectangle: Rounded Corners 255">
            <a:extLst>
              <a:ext uri="{FF2B5EF4-FFF2-40B4-BE49-F238E27FC236}">
                <a16:creationId xmlns:a16="http://schemas.microsoft.com/office/drawing/2014/main" id="{7BA6D94F-AB05-2D01-1F75-F9D534191A05}"/>
              </a:ext>
              <a:ext uri="{C183D7F6-B498-43B3-948B-1728B52AA6E4}">
                <adec:decorative xmlns:adec="http://schemas.microsoft.com/office/drawing/2017/decorative" val="1"/>
              </a:ext>
            </a:extLst>
          </p:cNvPr>
          <p:cNvSpPr/>
          <p:nvPr/>
        </p:nvSpPr>
        <p:spPr>
          <a:xfrm>
            <a:off x="3393276" y="1914645"/>
            <a:ext cx="2519166" cy="2176851"/>
          </a:xfrm>
          <a:prstGeom prst="roundRect">
            <a:avLst>
              <a:gd name="adj" fmla="val 8118"/>
            </a:avLst>
          </a:prstGeom>
          <a:solidFill>
            <a:schemeClr val="bg1">
              <a:lumMod val="75000"/>
              <a:lumOff val="25000"/>
            </a:schemeClr>
          </a:solid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Aptos" panose="020B0004020202020204" pitchFamily="34" charset="0"/>
            </a:endParaRPr>
          </a:p>
        </p:txBody>
      </p:sp>
      <p:sp>
        <p:nvSpPr>
          <p:cNvPr id="23" name="Text Placeholder 45216">
            <a:extLst>
              <a:ext uri="{FF2B5EF4-FFF2-40B4-BE49-F238E27FC236}">
                <a16:creationId xmlns:a16="http://schemas.microsoft.com/office/drawing/2014/main" id="{28E4486F-DC48-60AC-9907-D31C217B4A10}"/>
              </a:ext>
            </a:extLst>
          </p:cNvPr>
          <p:cNvSpPr txBox="1">
            <a:spLocks/>
          </p:cNvSpPr>
          <p:nvPr/>
        </p:nvSpPr>
        <p:spPr>
          <a:xfrm>
            <a:off x="3588976" y="2436469"/>
            <a:ext cx="2124018" cy="1515542"/>
          </a:xfrm>
          <a:prstGeom prst="rect">
            <a:avLst/>
          </a:prstGeom>
          <a:solidFill>
            <a:schemeClr val="bg1">
              <a:lumMod val="75000"/>
              <a:lumOff val="25000"/>
            </a:schemeClr>
          </a:solidFill>
        </p:spPr>
        <p:txBody>
          <a:bodyPr/>
          <a:lstStyle>
            <a:defPPr>
              <a:defRPr lang="en-US"/>
            </a:defPPr>
            <a:lvl1pPr marR="0" lvl="0" indent="0" defTabSz="932563" fontAlgn="auto">
              <a:lnSpc>
                <a:spcPct val="80000"/>
              </a:lnSpc>
              <a:spcBef>
                <a:spcPts val="800"/>
              </a:spcBef>
              <a:spcAft>
                <a:spcPts val="0"/>
              </a:spcAft>
              <a:buClrTx/>
              <a:buSzPct val="90000"/>
              <a:buFont typeface="Arial" panose="020B0604020202020204" pitchFamily="34" charset="0"/>
              <a:buNone/>
              <a:tabLst/>
              <a:defRPr kumimoji="0" sz="1100" b="0" i="0" u="none" strike="noStrike" cap="none" spc="0" normalizeH="0" baseline="0">
                <a:ln>
                  <a:noFill/>
                </a:ln>
                <a:solidFill>
                  <a:schemeClr val="bg1"/>
                </a:solidFill>
                <a:effectLst/>
                <a:uLnTx/>
                <a:uFillTx/>
                <a:latin typeface="Segoe Sans Text"/>
                <a:cs typeface="Segoe Sans Text Semibold" pitchFamily="2" charset="0"/>
              </a:defRPr>
            </a:lvl1pPr>
            <a:lvl2pPr marL="0" marR="0" indent="0" defTabSz="932742" fontAlgn="auto">
              <a:lnSpc>
                <a:spcPct val="100000"/>
              </a:lnSpc>
              <a:spcBef>
                <a:spcPct val="20000"/>
              </a:spcBef>
              <a:spcAft>
                <a:spcPts val="600"/>
              </a:spcAft>
              <a:buClrTx/>
              <a:buSzPct val="90000"/>
              <a:buFont typeface="Wingdings" panose="05000000000000000000" pitchFamily="2" charset="2"/>
              <a:buNone/>
              <a:tabLst/>
              <a:defRPr sz="2000" spc="0" baseline="0">
                <a:gradFill>
                  <a:gsLst>
                    <a:gs pos="1250">
                      <a:schemeClr val="tx1"/>
                    </a:gs>
                    <a:gs pos="100000">
                      <a:schemeClr val="tx1"/>
                    </a:gs>
                  </a:gsLst>
                  <a:lin ang="5400000" scaled="0"/>
                </a:gradFill>
                <a:cs typeface="Segoe UI Light" panose="020B0502040204020203" pitchFamily="34" charset="0"/>
              </a:defRPr>
            </a:lvl2pPr>
            <a:lvl3pPr marL="0" marR="0" indent="0" defTabSz="932742" fontAlgn="auto">
              <a:lnSpc>
                <a:spcPct val="100000"/>
              </a:lnSpc>
              <a:spcBef>
                <a:spcPct val="20000"/>
              </a:spcBef>
              <a:spcAft>
                <a:spcPts val="60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cs typeface="Segoe UI Light" panose="020B0502040204020203" pitchFamily="34" charset="0"/>
              </a:defRPr>
            </a:lvl3pPr>
            <a:lvl4pPr marL="0" marR="0" indent="0" defTabSz="932742" fontAlgn="auto">
              <a:lnSpc>
                <a:spcPct val="100000"/>
              </a:lnSpc>
              <a:spcBef>
                <a:spcPts val="600"/>
              </a:spcBef>
              <a:spcAft>
                <a:spcPts val="600"/>
              </a:spcAft>
              <a:buClrTx/>
              <a:buSzPct val="90000"/>
              <a:buFont typeface="Wingdings" panose="05000000000000000000" pitchFamily="2" charset="2"/>
              <a:buNone/>
              <a:tabLst/>
              <a:defRPr sz="1400" cap="all" spc="100" baseline="0">
                <a:solidFill>
                  <a:schemeClr val="accent2"/>
                </a:solidFill>
                <a:cs typeface="Segoe UI Light" panose="020B0502040204020203" pitchFamily="34" charset="0"/>
              </a:defRPr>
            </a:lvl4pPr>
            <a:lvl5pPr marL="0" marR="0" indent="0" defTabSz="932742" fontAlgn="auto">
              <a:lnSpc>
                <a:spcPct val="100000"/>
              </a:lnSpc>
              <a:spcBef>
                <a:spcPts val="0"/>
              </a:spcBef>
              <a:spcAft>
                <a:spcPts val="60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cs typeface="Segoe UI Light" panose="020B0502040204020203" pitchFamily="34" charset="0"/>
              </a:defRPr>
            </a:lvl5pPr>
            <a:lvl6pPr marL="0" indent="0" defTabSz="932742">
              <a:spcBef>
                <a:spcPts val="0"/>
              </a:spcBef>
              <a:spcAft>
                <a:spcPts val="600"/>
              </a:spcAft>
              <a:buFont typeface="Arial" pitchFamily="34" charset="0"/>
              <a:buNone/>
              <a:defRPr sz="1400" b="1">
                <a:cs typeface="Segoe UI Light" panose="020B0502040204020203" pitchFamily="34" charset="0"/>
              </a:defRPr>
            </a:lvl6pPr>
            <a:lvl7pPr marL="0" indent="0" defTabSz="932742">
              <a:spcBef>
                <a:spcPts val="0"/>
              </a:spcBef>
              <a:spcAft>
                <a:spcPts val="600"/>
              </a:spcAft>
              <a:buFont typeface="Arial" pitchFamily="34" charset="0"/>
              <a:buNone/>
              <a:defRPr sz="1400">
                <a:solidFill>
                  <a:schemeClr val="accent2"/>
                </a:solidFill>
                <a:cs typeface="Segoe UI Light" panose="020B0502040204020203" pitchFamily="34" charset="0"/>
              </a:defRPr>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r>
              <a:rPr lang="en-US" sz="1600">
                <a:solidFill>
                  <a:schemeClr val="tx1"/>
                </a:solidFill>
                <a:latin typeface="Aptos" panose="020B0004020202020204" pitchFamily="34" charset="0"/>
              </a:rPr>
              <a:t>Extract information from content and create a searchable index and ground data</a:t>
            </a:r>
          </a:p>
        </p:txBody>
      </p:sp>
      <p:sp>
        <p:nvSpPr>
          <p:cNvPr id="24" name="Text Placeholder 45216">
            <a:extLst>
              <a:ext uri="{FF2B5EF4-FFF2-40B4-BE49-F238E27FC236}">
                <a16:creationId xmlns:a16="http://schemas.microsoft.com/office/drawing/2014/main" id="{5F69E899-D044-D5F0-146C-D30C9B02B7AE}"/>
              </a:ext>
            </a:extLst>
          </p:cNvPr>
          <p:cNvSpPr txBox="1">
            <a:spLocks/>
          </p:cNvSpPr>
          <p:nvPr/>
        </p:nvSpPr>
        <p:spPr>
          <a:xfrm>
            <a:off x="3866440" y="2111580"/>
            <a:ext cx="2046000" cy="240018"/>
          </a:xfrm>
          <a:prstGeom prst="rect">
            <a:avLst/>
          </a:prstGeom>
          <a:solidFill>
            <a:schemeClr val="bg1">
              <a:lumMod val="75000"/>
              <a:lumOff val="25000"/>
            </a:schemeClr>
          </a:solid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Azure AI Search</a:t>
            </a:r>
          </a:p>
        </p:txBody>
      </p:sp>
      <p:pic>
        <p:nvPicPr>
          <p:cNvPr id="25" name="Graphic 27">
            <a:extLst>
              <a:ext uri="{FF2B5EF4-FFF2-40B4-BE49-F238E27FC236}">
                <a16:creationId xmlns:a16="http://schemas.microsoft.com/office/drawing/2014/main" id="{981F43B0-6392-9A02-AF2F-E4C212D263DE}"/>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3603718" y="2089058"/>
            <a:ext cx="281687" cy="281687"/>
          </a:xfrm>
          <a:prstGeom prst="rect">
            <a:avLst/>
          </a:prstGeom>
          <a:noFill/>
        </p:spPr>
      </p:pic>
      <p:sp>
        <p:nvSpPr>
          <p:cNvPr id="26" name="Grey oval containing warning">
            <a:extLst>
              <a:ext uri="{FF2B5EF4-FFF2-40B4-BE49-F238E27FC236}">
                <a16:creationId xmlns:a16="http://schemas.microsoft.com/office/drawing/2014/main" id="{89013FC5-F88A-5300-48D5-8CE6A366B868}"/>
              </a:ext>
              <a:ext uri="{C183D7F6-B498-43B3-948B-1728B52AA6E4}">
                <adec:decorative xmlns:adec="http://schemas.microsoft.com/office/drawing/2017/decorative" val="1"/>
              </a:ext>
            </a:extLst>
          </p:cNvPr>
          <p:cNvSpPr/>
          <p:nvPr/>
        </p:nvSpPr>
        <p:spPr>
          <a:xfrm>
            <a:off x="4019774" y="4072924"/>
            <a:ext cx="1266171" cy="56290"/>
          </a:xfrm>
          <a:prstGeom prst="roundRect">
            <a:avLst>
              <a:gd name="adj" fmla="val 50000"/>
            </a:avLst>
          </a:prstGeom>
          <a:solidFill>
            <a:srgbClr val="FFFF00"/>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effectLst/>
              <a:uLnTx/>
              <a:uFillTx/>
              <a:latin typeface="Aptos" panose="020B0004020202020204" pitchFamily="34" charset="0"/>
              <a:cs typeface="Segoe Sans Text" pitchFamily="2" charset="0"/>
              <a:sym typeface="Segoe UI Semilight"/>
            </a:endParaRPr>
          </a:p>
        </p:txBody>
      </p:sp>
      <p:sp>
        <p:nvSpPr>
          <p:cNvPr id="28" name="Rectangle: Rounded Corners 255">
            <a:extLst>
              <a:ext uri="{FF2B5EF4-FFF2-40B4-BE49-F238E27FC236}">
                <a16:creationId xmlns:a16="http://schemas.microsoft.com/office/drawing/2014/main" id="{3908771F-6AF1-7AC0-0960-BD621D38EB06}"/>
              </a:ext>
              <a:ext uri="{C183D7F6-B498-43B3-948B-1728B52AA6E4}">
                <adec:decorative xmlns:adec="http://schemas.microsoft.com/office/drawing/2017/decorative" val="1"/>
              </a:ext>
            </a:extLst>
          </p:cNvPr>
          <p:cNvSpPr/>
          <p:nvPr/>
        </p:nvSpPr>
        <p:spPr>
          <a:xfrm>
            <a:off x="6199431" y="1914645"/>
            <a:ext cx="2519166" cy="2176851"/>
          </a:xfrm>
          <a:prstGeom prst="roundRect">
            <a:avLst>
              <a:gd name="adj" fmla="val 8118"/>
            </a:avLst>
          </a:prstGeom>
          <a:solidFill>
            <a:schemeClr val="bg1">
              <a:lumMod val="75000"/>
              <a:lumOff val="25000"/>
            </a:schemeClr>
          </a:solid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Aptos" panose="020B0004020202020204" pitchFamily="34" charset="0"/>
            </a:endParaRPr>
          </a:p>
        </p:txBody>
      </p:sp>
      <p:sp>
        <p:nvSpPr>
          <p:cNvPr id="29" name="Text Placeholder 45216">
            <a:extLst>
              <a:ext uri="{FF2B5EF4-FFF2-40B4-BE49-F238E27FC236}">
                <a16:creationId xmlns:a16="http://schemas.microsoft.com/office/drawing/2014/main" id="{153E2BB1-8182-0AC5-38E4-62454B4241BE}"/>
              </a:ext>
            </a:extLst>
          </p:cNvPr>
          <p:cNvSpPr txBox="1">
            <a:spLocks/>
          </p:cNvSpPr>
          <p:nvPr/>
        </p:nvSpPr>
        <p:spPr>
          <a:xfrm>
            <a:off x="6397004" y="2436469"/>
            <a:ext cx="2124018" cy="1515542"/>
          </a:xfrm>
          <a:prstGeom prst="rect">
            <a:avLst/>
          </a:prstGeom>
          <a:solidFill>
            <a:schemeClr val="bg1">
              <a:lumMod val="75000"/>
              <a:lumOff val="25000"/>
            </a:schemeClr>
          </a:solidFill>
        </p:spPr>
        <p:txBody>
          <a:bodyPr lIns="91440" tIns="45720" rIns="91440" bIns="45720" anchor="t"/>
          <a:lstStyle>
            <a:defPPr>
              <a:defRPr lang="en-US"/>
            </a:defPPr>
            <a:lvl1pPr marL="182880" marR="0" lvl="0" indent="-182880" defTabSz="932563" fontAlgn="auto">
              <a:lnSpc>
                <a:spcPct val="100000"/>
              </a:lnSpc>
              <a:spcBef>
                <a:spcPts val="1200"/>
              </a:spcBef>
              <a:spcAft>
                <a:spcPts val="0"/>
              </a:spcAft>
              <a:buClrTx/>
              <a:buSzPct val="90000"/>
              <a:buFont typeface="Arial" panose="020B0604020202020204" pitchFamily="34" charset="0"/>
              <a:buChar char="•"/>
              <a:tabLst/>
              <a:defRPr sz="1200" b="1" spc="0" baseline="0">
                <a:solidFill>
                  <a:srgbClr val="000000"/>
                </a:solidFill>
                <a:latin typeface="Segoe UI Semibold" panose="020B0702040204020203" pitchFamily="34" charset="0"/>
                <a:cs typeface="Segoe UI Semibold" panose="020B0702040204020203" pitchFamily="34" charset="0"/>
              </a:defRPr>
            </a:lvl1pPr>
            <a:lvl2pPr marL="0" marR="0" indent="0" defTabSz="932742" fontAlgn="auto">
              <a:lnSpc>
                <a:spcPct val="100000"/>
              </a:lnSpc>
              <a:spcBef>
                <a:spcPct val="20000"/>
              </a:spcBef>
              <a:spcAft>
                <a:spcPts val="600"/>
              </a:spcAft>
              <a:buClrTx/>
              <a:buSzPct val="90000"/>
              <a:buFont typeface="Wingdings" panose="05000000000000000000" pitchFamily="2" charset="2"/>
              <a:buNone/>
              <a:tabLst/>
              <a:defRPr sz="2000" spc="0" baseline="0">
                <a:gradFill>
                  <a:gsLst>
                    <a:gs pos="1250">
                      <a:schemeClr val="tx1"/>
                    </a:gs>
                    <a:gs pos="100000">
                      <a:schemeClr val="tx1"/>
                    </a:gs>
                  </a:gsLst>
                  <a:lin ang="5400000" scaled="0"/>
                </a:gradFill>
                <a:cs typeface="Segoe UI Light" panose="020B0502040204020203" pitchFamily="34" charset="0"/>
              </a:defRPr>
            </a:lvl2pPr>
            <a:lvl3pPr marL="0" marR="0" indent="0" defTabSz="932742" fontAlgn="auto">
              <a:lnSpc>
                <a:spcPct val="100000"/>
              </a:lnSpc>
              <a:spcBef>
                <a:spcPct val="20000"/>
              </a:spcBef>
              <a:spcAft>
                <a:spcPts val="60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cs typeface="Segoe UI Light" panose="020B0502040204020203" pitchFamily="34" charset="0"/>
              </a:defRPr>
            </a:lvl3pPr>
            <a:lvl4pPr marL="0" marR="0" indent="0" defTabSz="932742" fontAlgn="auto">
              <a:lnSpc>
                <a:spcPct val="100000"/>
              </a:lnSpc>
              <a:spcBef>
                <a:spcPts val="600"/>
              </a:spcBef>
              <a:spcAft>
                <a:spcPts val="600"/>
              </a:spcAft>
              <a:buClrTx/>
              <a:buSzPct val="90000"/>
              <a:buFont typeface="Wingdings" panose="05000000000000000000" pitchFamily="2" charset="2"/>
              <a:buNone/>
              <a:tabLst/>
              <a:defRPr sz="1400" cap="all" spc="100" baseline="0">
                <a:solidFill>
                  <a:schemeClr val="accent2"/>
                </a:solidFill>
                <a:cs typeface="Segoe UI Light" panose="020B0502040204020203" pitchFamily="34" charset="0"/>
              </a:defRPr>
            </a:lvl4pPr>
            <a:lvl5pPr marL="0" marR="0" indent="0" defTabSz="932742" fontAlgn="auto">
              <a:lnSpc>
                <a:spcPct val="100000"/>
              </a:lnSpc>
              <a:spcBef>
                <a:spcPts val="0"/>
              </a:spcBef>
              <a:spcAft>
                <a:spcPts val="60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cs typeface="Segoe UI Light" panose="020B0502040204020203" pitchFamily="34" charset="0"/>
              </a:defRPr>
            </a:lvl5pPr>
            <a:lvl6pPr marL="0" indent="0" defTabSz="932742">
              <a:spcBef>
                <a:spcPts val="0"/>
              </a:spcBef>
              <a:spcAft>
                <a:spcPts val="600"/>
              </a:spcAft>
              <a:buFont typeface="Arial" pitchFamily="34" charset="0"/>
              <a:buNone/>
              <a:defRPr sz="1400" b="1">
                <a:cs typeface="Segoe UI Light" panose="020B0502040204020203" pitchFamily="34" charset="0"/>
              </a:defRPr>
            </a:lvl6pPr>
            <a:lvl7pPr marL="0" indent="0" defTabSz="932742">
              <a:spcBef>
                <a:spcPts val="0"/>
              </a:spcBef>
              <a:spcAft>
                <a:spcPts val="600"/>
              </a:spcAft>
              <a:buFont typeface="Arial" pitchFamily="34" charset="0"/>
              <a:buNone/>
              <a:defRPr sz="1400">
                <a:solidFill>
                  <a:schemeClr val="accent2"/>
                </a:solidFill>
                <a:cs typeface="Segoe UI Light" panose="020B0502040204020203" pitchFamily="34" charset="0"/>
              </a:defRPr>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0" indent="0" algn="l" defTabSz="932563" rtl="0" eaLnBrk="1" fontAlgn="auto" latinLnBrk="0" hangingPunct="1">
              <a:lnSpc>
                <a:spcPct val="80000"/>
              </a:lnSpc>
              <a:spcBef>
                <a:spcPts val="800"/>
              </a:spcBef>
              <a:spcAft>
                <a:spcPts val="0"/>
              </a:spcAft>
              <a:buClrTx/>
              <a:buSzPct val="90000"/>
              <a:buNone/>
              <a:tabLst/>
              <a:defRPr/>
            </a:pPr>
            <a:r>
              <a:rPr kumimoji="0" lang="en-US" sz="1600" b="0" i="0" u="none" strike="noStrike" kern="1200" cap="none" spc="0" normalizeH="0" baseline="0" noProof="0">
                <a:ln>
                  <a:noFill/>
                </a:ln>
                <a:solidFill>
                  <a:schemeClr val="tx1"/>
                </a:solidFill>
                <a:effectLst/>
                <a:uLnTx/>
                <a:uFillTx/>
                <a:latin typeface="Aptos" panose="020B0004020202020204" pitchFamily="34" charset="0"/>
                <a:cs typeface="Segoe Sans Text Semibold"/>
              </a:rPr>
              <a:t>Speech to text, text to speech, translation, and speaker recognition</a:t>
            </a:r>
          </a:p>
        </p:txBody>
      </p:sp>
      <p:sp>
        <p:nvSpPr>
          <p:cNvPr id="30" name="Text Placeholder 45216">
            <a:extLst>
              <a:ext uri="{FF2B5EF4-FFF2-40B4-BE49-F238E27FC236}">
                <a16:creationId xmlns:a16="http://schemas.microsoft.com/office/drawing/2014/main" id="{D68C0B84-0F9E-0193-D41A-ECC34E10DA6D}"/>
              </a:ext>
            </a:extLst>
          </p:cNvPr>
          <p:cNvSpPr txBox="1">
            <a:spLocks/>
          </p:cNvSpPr>
          <p:nvPr/>
        </p:nvSpPr>
        <p:spPr>
          <a:xfrm>
            <a:off x="6601475" y="2130726"/>
            <a:ext cx="2124018" cy="198350"/>
          </a:xfrm>
          <a:prstGeom prst="rect">
            <a:avLst/>
          </a:prstGeom>
          <a:solidFill>
            <a:schemeClr val="bg1">
              <a:lumMod val="75000"/>
              <a:lumOff val="25000"/>
            </a:schemeClr>
          </a:solid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Azure AI Speech</a:t>
            </a:r>
          </a:p>
        </p:txBody>
      </p:sp>
      <p:pic>
        <p:nvPicPr>
          <p:cNvPr id="31" name="Picture 30">
            <a:extLst>
              <a:ext uri="{FF2B5EF4-FFF2-40B4-BE49-F238E27FC236}">
                <a16:creationId xmlns:a16="http://schemas.microsoft.com/office/drawing/2014/main" id="{F23DA132-4E03-8698-B536-509219A1021F}"/>
              </a:ext>
              <a:ext uri="{C183D7F6-B498-43B3-948B-1728B52AA6E4}">
                <adec:decorative xmlns:adec="http://schemas.microsoft.com/office/drawing/2017/decorative" val="1"/>
              </a:ext>
            </a:extLst>
          </p:cNvPr>
          <p:cNvPicPr>
            <a:picLocks noChangeAspect="1"/>
          </p:cNvPicPr>
          <p:nvPr/>
        </p:nvPicPr>
        <p:blipFill>
          <a:blip r:embed="rId7"/>
          <a:srcRect/>
          <a:stretch/>
        </p:blipFill>
        <p:spPr>
          <a:xfrm>
            <a:off x="6429027" y="2109450"/>
            <a:ext cx="240902" cy="240902"/>
          </a:xfrm>
          <a:prstGeom prst="rect">
            <a:avLst/>
          </a:prstGeom>
          <a:noFill/>
        </p:spPr>
      </p:pic>
      <p:sp>
        <p:nvSpPr>
          <p:cNvPr id="32" name="Grey oval containing warning">
            <a:extLst>
              <a:ext uri="{FF2B5EF4-FFF2-40B4-BE49-F238E27FC236}">
                <a16:creationId xmlns:a16="http://schemas.microsoft.com/office/drawing/2014/main" id="{66CE1AA9-EED2-94D9-38C9-372B4E4BD795}"/>
              </a:ext>
              <a:ext uri="{C183D7F6-B498-43B3-948B-1728B52AA6E4}">
                <adec:decorative xmlns:adec="http://schemas.microsoft.com/office/drawing/2017/decorative" val="1"/>
              </a:ext>
            </a:extLst>
          </p:cNvPr>
          <p:cNvSpPr/>
          <p:nvPr/>
        </p:nvSpPr>
        <p:spPr>
          <a:xfrm>
            <a:off x="6825929" y="4072924"/>
            <a:ext cx="1266171" cy="56290"/>
          </a:xfrm>
          <a:prstGeom prst="roundRect">
            <a:avLst>
              <a:gd name="adj" fmla="val 50000"/>
            </a:avLst>
          </a:prstGeom>
          <a:solidFill>
            <a:srgbClr val="FFFF00"/>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effectLst/>
              <a:uLnTx/>
              <a:uFillTx/>
              <a:latin typeface="Aptos" panose="020B0004020202020204" pitchFamily="34" charset="0"/>
              <a:cs typeface="Segoe Sans Text" pitchFamily="2" charset="0"/>
              <a:sym typeface="Segoe UI Semilight"/>
            </a:endParaRPr>
          </a:p>
        </p:txBody>
      </p:sp>
      <p:sp>
        <p:nvSpPr>
          <p:cNvPr id="34" name="Rectangle: Rounded Corners 255">
            <a:extLst>
              <a:ext uri="{FF2B5EF4-FFF2-40B4-BE49-F238E27FC236}">
                <a16:creationId xmlns:a16="http://schemas.microsoft.com/office/drawing/2014/main" id="{2C556A09-F555-0A79-0AB4-AFABF883577E}"/>
              </a:ext>
              <a:ext uri="{C183D7F6-B498-43B3-948B-1728B52AA6E4}">
                <adec:decorative xmlns:adec="http://schemas.microsoft.com/office/drawing/2017/decorative" val="1"/>
              </a:ext>
            </a:extLst>
          </p:cNvPr>
          <p:cNvSpPr/>
          <p:nvPr/>
        </p:nvSpPr>
        <p:spPr>
          <a:xfrm>
            <a:off x="9005587" y="1914647"/>
            <a:ext cx="2519166" cy="2176851"/>
          </a:xfrm>
          <a:prstGeom prst="roundRect">
            <a:avLst>
              <a:gd name="adj" fmla="val 8118"/>
            </a:avLst>
          </a:prstGeom>
          <a:solidFill>
            <a:schemeClr val="bg1">
              <a:lumMod val="75000"/>
              <a:lumOff val="25000"/>
            </a:schemeClr>
          </a:solid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Aptos" panose="020B0004020202020204" pitchFamily="34" charset="0"/>
            </a:endParaRPr>
          </a:p>
        </p:txBody>
      </p:sp>
      <p:sp>
        <p:nvSpPr>
          <p:cNvPr id="35" name="Text Placeholder 45216">
            <a:extLst>
              <a:ext uri="{FF2B5EF4-FFF2-40B4-BE49-F238E27FC236}">
                <a16:creationId xmlns:a16="http://schemas.microsoft.com/office/drawing/2014/main" id="{356E901D-84E9-9777-4D80-B5760BBB852C}"/>
              </a:ext>
            </a:extLst>
          </p:cNvPr>
          <p:cNvSpPr txBox="1">
            <a:spLocks/>
          </p:cNvSpPr>
          <p:nvPr/>
        </p:nvSpPr>
        <p:spPr>
          <a:xfrm>
            <a:off x="9203160" y="2436469"/>
            <a:ext cx="2124018" cy="1515542"/>
          </a:xfrm>
          <a:prstGeom prst="rect">
            <a:avLst/>
          </a:prstGeom>
          <a:solidFill>
            <a:schemeClr val="bg1">
              <a:lumMod val="75000"/>
              <a:lumOff val="25000"/>
            </a:schemeClr>
          </a:solidFill>
        </p:spPr>
        <p:txBody>
          <a:bodyPr/>
          <a:lstStyle>
            <a:defPPr>
              <a:defRPr lang="en-US"/>
            </a:defPPr>
            <a:lvl1pPr marL="182880" marR="0" lvl="0" indent="-182880" defTabSz="932563" fontAlgn="auto">
              <a:lnSpc>
                <a:spcPct val="100000"/>
              </a:lnSpc>
              <a:spcBef>
                <a:spcPts val="1200"/>
              </a:spcBef>
              <a:spcAft>
                <a:spcPts val="0"/>
              </a:spcAft>
              <a:buClrTx/>
              <a:buSzPct val="90000"/>
              <a:buFont typeface="Arial" panose="020B0604020202020204" pitchFamily="34" charset="0"/>
              <a:buChar char="•"/>
              <a:tabLst/>
              <a:defRPr sz="1200" b="1" spc="0" baseline="0">
                <a:solidFill>
                  <a:srgbClr val="000000"/>
                </a:solidFill>
                <a:latin typeface="Segoe UI Semibold" panose="020B0702040204020203" pitchFamily="34" charset="0"/>
                <a:cs typeface="Segoe UI Semibold" panose="020B0702040204020203" pitchFamily="34" charset="0"/>
              </a:defRPr>
            </a:lvl1pPr>
            <a:lvl2pPr marL="0" marR="0" indent="0" defTabSz="932742" fontAlgn="auto">
              <a:lnSpc>
                <a:spcPct val="100000"/>
              </a:lnSpc>
              <a:spcBef>
                <a:spcPct val="20000"/>
              </a:spcBef>
              <a:spcAft>
                <a:spcPts val="600"/>
              </a:spcAft>
              <a:buClrTx/>
              <a:buSzPct val="90000"/>
              <a:buFont typeface="Wingdings" panose="05000000000000000000" pitchFamily="2" charset="2"/>
              <a:buNone/>
              <a:tabLst/>
              <a:defRPr sz="2000" spc="0" baseline="0">
                <a:gradFill>
                  <a:gsLst>
                    <a:gs pos="1250">
                      <a:schemeClr val="tx1"/>
                    </a:gs>
                    <a:gs pos="100000">
                      <a:schemeClr val="tx1"/>
                    </a:gs>
                  </a:gsLst>
                  <a:lin ang="5400000" scaled="0"/>
                </a:gradFill>
                <a:cs typeface="Segoe UI Light" panose="020B0502040204020203" pitchFamily="34" charset="0"/>
              </a:defRPr>
            </a:lvl2pPr>
            <a:lvl3pPr marL="0" marR="0" indent="0" defTabSz="932742" fontAlgn="auto">
              <a:lnSpc>
                <a:spcPct val="100000"/>
              </a:lnSpc>
              <a:spcBef>
                <a:spcPct val="20000"/>
              </a:spcBef>
              <a:spcAft>
                <a:spcPts val="60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cs typeface="Segoe UI Light" panose="020B0502040204020203" pitchFamily="34" charset="0"/>
              </a:defRPr>
            </a:lvl3pPr>
            <a:lvl4pPr marL="0" marR="0" indent="0" defTabSz="932742" fontAlgn="auto">
              <a:lnSpc>
                <a:spcPct val="100000"/>
              </a:lnSpc>
              <a:spcBef>
                <a:spcPts val="600"/>
              </a:spcBef>
              <a:spcAft>
                <a:spcPts val="600"/>
              </a:spcAft>
              <a:buClrTx/>
              <a:buSzPct val="90000"/>
              <a:buFont typeface="Wingdings" panose="05000000000000000000" pitchFamily="2" charset="2"/>
              <a:buNone/>
              <a:tabLst/>
              <a:defRPr sz="1400" cap="all" spc="100" baseline="0">
                <a:solidFill>
                  <a:schemeClr val="accent2"/>
                </a:solidFill>
                <a:cs typeface="Segoe UI Light" panose="020B0502040204020203" pitchFamily="34" charset="0"/>
              </a:defRPr>
            </a:lvl4pPr>
            <a:lvl5pPr marL="0" marR="0" indent="0" defTabSz="932742" fontAlgn="auto">
              <a:lnSpc>
                <a:spcPct val="100000"/>
              </a:lnSpc>
              <a:spcBef>
                <a:spcPts val="0"/>
              </a:spcBef>
              <a:spcAft>
                <a:spcPts val="60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cs typeface="Segoe UI Light" panose="020B0502040204020203" pitchFamily="34" charset="0"/>
              </a:defRPr>
            </a:lvl5pPr>
            <a:lvl6pPr marL="0" indent="0" defTabSz="932742">
              <a:spcBef>
                <a:spcPts val="0"/>
              </a:spcBef>
              <a:spcAft>
                <a:spcPts val="600"/>
              </a:spcAft>
              <a:buFont typeface="Arial" pitchFamily="34" charset="0"/>
              <a:buNone/>
              <a:defRPr sz="1400" b="1">
                <a:cs typeface="Segoe UI Light" panose="020B0502040204020203" pitchFamily="34" charset="0"/>
              </a:defRPr>
            </a:lvl6pPr>
            <a:lvl7pPr marL="0" indent="0" defTabSz="932742">
              <a:spcBef>
                <a:spcPts val="0"/>
              </a:spcBef>
              <a:spcAft>
                <a:spcPts val="600"/>
              </a:spcAft>
              <a:buFont typeface="Arial" pitchFamily="34" charset="0"/>
              <a:buNone/>
              <a:defRPr sz="1400">
                <a:solidFill>
                  <a:schemeClr val="accent2"/>
                </a:solidFill>
                <a:cs typeface="Segoe UI Light" panose="020B0502040204020203" pitchFamily="34" charset="0"/>
              </a:defRPr>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0" indent="0" algn="l" defTabSz="932563" rtl="0" eaLnBrk="1" fontAlgn="auto" latinLnBrk="0" hangingPunct="1">
              <a:lnSpc>
                <a:spcPct val="80000"/>
              </a:lnSpc>
              <a:spcBef>
                <a:spcPts val="800"/>
              </a:spcBef>
              <a:spcAft>
                <a:spcPts val="0"/>
              </a:spcAft>
              <a:buClrTx/>
              <a:buSzPct val="90000"/>
              <a:buNone/>
              <a:tabLst/>
              <a:defRPr/>
            </a:pPr>
            <a:r>
              <a:rPr kumimoji="0" lang="en-US" sz="1600" b="0"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Analyze content in images and videos</a:t>
            </a:r>
          </a:p>
        </p:txBody>
      </p:sp>
      <p:sp>
        <p:nvSpPr>
          <p:cNvPr id="36" name="Text Placeholder 45216">
            <a:extLst>
              <a:ext uri="{FF2B5EF4-FFF2-40B4-BE49-F238E27FC236}">
                <a16:creationId xmlns:a16="http://schemas.microsoft.com/office/drawing/2014/main" id="{D7429595-7DBE-CD99-A512-E3B3211CCDD5}"/>
              </a:ext>
            </a:extLst>
          </p:cNvPr>
          <p:cNvSpPr txBox="1">
            <a:spLocks/>
          </p:cNvSpPr>
          <p:nvPr/>
        </p:nvSpPr>
        <p:spPr>
          <a:xfrm>
            <a:off x="9478751" y="2130726"/>
            <a:ext cx="2124018" cy="198350"/>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Azure AI Vision</a:t>
            </a:r>
          </a:p>
        </p:txBody>
      </p:sp>
      <p:pic>
        <p:nvPicPr>
          <p:cNvPr id="37" name="Picture 36">
            <a:extLst>
              <a:ext uri="{FF2B5EF4-FFF2-40B4-BE49-F238E27FC236}">
                <a16:creationId xmlns:a16="http://schemas.microsoft.com/office/drawing/2014/main" id="{E7D5DB9F-2A51-35AC-31FB-18C5976CB0FA}"/>
              </a:ext>
              <a:ext uri="{C183D7F6-B498-43B3-948B-1728B52AA6E4}">
                <adec:decorative xmlns:adec="http://schemas.microsoft.com/office/drawing/2017/decorative" val="1"/>
              </a:ext>
            </a:extLst>
          </p:cNvPr>
          <p:cNvPicPr>
            <a:picLocks noChangeAspect="1"/>
          </p:cNvPicPr>
          <p:nvPr/>
        </p:nvPicPr>
        <p:blipFill>
          <a:blip r:embed="rId8"/>
          <a:srcRect/>
          <a:stretch/>
        </p:blipFill>
        <p:spPr>
          <a:xfrm>
            <a:off x="9265855" y="2109450"/>
            <a:ext cx="240902" cy="240902"/>
          </a:xfrm>
          <a:prstGeom prst="rect">
            <a:avLst/>
          </a:prstGeom>
          <a:noFill/>
        </p:spPr>
      </p:pic>
      <p:sp>
        <p:nvSpPr>
          <p:cNvPr id="38" name="Grey oval containing warning">
            <a:extLst>
              <a:ext uri="{FF2B5EF4-FFF2-40B4-BE49-F238E27FC236}">
                <a16:creationId xmlns:a16="http://schemas.microsoft.com/office/drawing/2014/main" id="{9808EA24-BFA6-27CA-F24E-FBA266B590B3}"/>
              </a:ext>
              <a:ext uri="{C183D7F6-B498-43B3-948B-1728B52AA6E4}">
                <adec:decorative xmlns:adec="http://schemas.microsoft.com/office/drawing/2017/decorative" val="1"/>
              </a:ext>
            </a:extLst>
          </p:cNvPr>
          <p:cNvSpPr/>
          <p:nvPr/>
        </p:nvSpPr>
        <p:spPr>
          <a:xfrm>
            <a:off x="9632085" y="4072925"/>
            <a:ext cx="1266171" cy="56290"/>
          </a:xfrm>
          <a:prstGeom prst="roundRect">
            <a:avLst>
              <a:gd name="adj" fmla="val 50000"/>
            </a:avLst>
          </a:prstGeom>
          <a:solidFill>
            <a:srgbClr val="FFFF00"/>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effectLst/>
              <a:uLnTx/>
              <a:uFillTx/>
              <a:latin typeface="Aptos" panose="020B0004020202020204" pitchFamily="34" charset="0"/>
              <a:cs typeface="Segoe Sans Text" pitchFamily="2" charset="0"/>
              <a:sym typeface="Segoe UI Semilight"/>
            </a:endParaRPr>
          </a:p>
        </p:txBody>
      </p:sp>
      <p:sp>
        <p:nvSpPr>
          <p:cNvPr id="40" name="Rectangle: Rounded Corners 255">
            <a:extLst>
              <a:ext uri="{FF2B5EF4-FFF2-40B4-BE49-F238E27FC236}">
                <a16:creationId xmlns:a16="http://schemas.microsoft.com/office/drawing/2014/main" id="{3078B756-7607-054B-82CF-88DD5948E44A}"/>
              </a:ext>
              <a:ext uri="{C183D7F6-B498-43B3-948B-1728B52AA6E4}">
                <adec:decorative xmlns:adec="http://schemas.microsoft.com/office/drawing/2017/decorative" val="1"/>
              </a:ext>
            </a:extLst>
          </p:cNvPr>
          <p:cNvSpPr/>
          <p:nvPr/>
        </p:nvSpPr>
        <p:spPr>
          <a:xfrm>
            <a:off x="3393276" y="4334806"/>
            <a:ext cx="2519166" cy="2176851"/>
          </a:xfrm>
          <a:prstGeom prst="roundRect">
            <a:avLst>
              <a:gd name="adj" fmla="val 8118"/>
            </a:avLst>
          </a:prstGeom>
          <a:solidFill>
            <a:schemeClr val="bg1">
              <a:lumMod val="75000"/>
              <a:lumOff val="25000"/>
            </a:schemeClr>
          </a:solid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Aptos" panose="020B0004020202020204" pitchFamily="34" charset="0"/>
            </a:endParaRPr>
          </a:p>
        </p:txBody>
      </p:sp>
      <p:sp>
        <p:nvSpPr>
          <p:cNvPr id="41" name="Text Placeholder 45216">
            <a:extLst>
              <a:ext uri="{FF2B5EF4-FFF2-40B4-BE49-F238E27FC236}">
                <a16:creationId xmlns:a16="http://schemas.microsoft.com/office/drawing/2014/main" id="{ED165797-A022-EE8B-7A97-827F90DD8943}"/>
              </a:ext>
            </a:extLst>
          </p:cNvPr>
          <p:cNvSpPr txBox="1">
            <a:spLocks/>
          </p:cNvSpPr>
          <p:nvPr/>
        </p:nvSpPr>
        <p:spPr>
          <a:xfrm>
            <a:off x="3588975" y="4931926"/>
            <a:ext cx="2323465" cy="1515542"/>
          </a:xfrm>
          <a:prstGeom prst="rect">
            <a:avLst/>
          </a:prstGeom>
          <a:solidFill>
            <a:schemeClr val="bg1">
              <a:lumMod val="75000"/>
              <a:lumOff val="25000"/>
            </a:schemeClr>
          </a:solidFill>
        </p:spPr>
        <p:txBody>
          <a:bodyP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R="0" lvl="0" algn="l" defTabSz="932563" rtl="0" eaLnBrk="1" fontAlgn="auto" latinLnBrk="0" hangingPunct="1">
              <a:lnSpc>
                <a:spcPct val="80000"/>
              </a:lnSpc>
              <a:spcBef>
                <a:spcPts val="800"/>
              </a:spcBef>
              <a:spcAft>
                <a:spcPts val="0"/>
              </a:spcAft>
              <a:buClrTx/>
              <a:buSzPct val="90000"/>
              <a:tabLst/>
              <a:defRPr/>
            </a:pPr>
            <a:r>
              <a:rPr kumimoji="0" lang="en-US" sz="1600" b="0"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Extract fields from complex documents</a:t>
            </a:r>
            <a:r>
              <a:rPr lang="en-US" sz="1600">
                <a:solidFill>
                  <a:schemeClr val="tx1"/>
                </a:solidFill>
                <a:latin typeface="Aptos" panose="020B0004020202020204" pitchFamily="34" charset="0"/>
                <a:cs typeface="Segoe Sans Text Semibold" pitchFamily="2" charset="0"/>
              </a:rPr>
              <a:t>, such as invoices and contracts</a:t>
            </a:r>
            <a:endParaRPr kumimoji="0" lang="en-US" sz="1600" b="0"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endParaRPr>
          </a:p>
        </p:txBody>
      </p:sp>
      <p:sp>
        <p:nvSpPr>
          <p:cNvPr id="42" name="Text Placeholder 45216">
            <a:extLst>
              <a:ext uri="{FF2B5EF4-FFF2-40B4-BE49-F238E27FC236}">
                <a16:creationId xmlns:a16="http://schemas.microsoft.com/office/drawing/2014/main" id="{4624A375-CA1C-8FFE-F01D-1338527B2172}"/>
              </a:ext>
            </a:extLst>
          </p:cNvPr>
          <p:cNvSpPr txBox="1">
            <a:spLocks/>
          </p:cNvSpPr>
          <p:nvPr/>
        </p:nvSpPr>
        <p:spPr>
          <a:xfrm>
            <a:off x="3866440" y="4410379"/>
            <a:ext cx="2124018" cy="494794"/>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Azure AI Document Intelligence</a:t>
            </a:r>
          </a:p>
        </p:txBody>
      </p:sp>
      <p:sp>
        <p:nvSpPr>
          <p:cNvPr id="43" name="Grey oval containing warning">
            <a:extLst>
              <a:ext uri="{FF2B5EF4-FFF2-40B4-BE49-F238E27FC236}">
                <a16:creationId xmlns:a16="http://schemas.microsoft.com/office/drawing/2014/main" id="{EBA6BC61-5554-0BF6-949F-D8B98755C59D}"/>
              </a:ext>
              <a:ext uri="{C183D7F6-B498-43B3-948B-1728B52AA6E4}">
                <adec:decorative xmlns:adec="http://schemas.microsoft.com/office/drawing/2017/decorative" val="1"/>
              </a:ext>
            </a:extLst>
          </p:cNvPr>
          <p:cNvSpPr/>
          <p:nvPr/>
        </p:nvSpPr>
        <p:spPr>
          <a:xfrm>
            <a:off x="4019774" y="6485343"/>
            <a:ext cx="1266171" cy="56290"/>
          </a:xfrm>
          <a:prstGeom prst="roundRect">
            <a:avLst>
              <a:gd name="adj" fmla="val 50000"/>
            </a:avLst>
          </a:prstGeom>
          <a:solidFill>
            <a:srgbClr val="FFFF00"/>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2000" b="0" i="0" u="none" strike="noStrike" kern="0" cap="none" spc="0" normalizeH="0" baseline="0" noProof="0">
              <a:ln>
                <a:noFill/>
              </a:ln>
              <a:effectLst/>
              <a:uLnTx/>
              <a:uFillTx/>
              <a:latin typeface="Aptos" panose="020B0004020202020204" pitchFamily="34" charset="0"/>
              <a:cs typeface="Segoe Sans Text" pitchFamily="2" charset="0"/>
              <a:sym typeface="Segoe UI Semilight"/>
            </a:endParaRPr>
          </a:p>
        </p:txBody>
      </p:sp>
      <p:pic>
        <p:nvPicPr>
          <p:cNvPr id="44" name="Graphic 19">
            <a:extLst>
              <a:ext uri="{FF2B5EF4-FFF2-40B4-BE49-F238E27FC236}">
                <a16:creationId xmlns:a16="http://schemas.microsoft.com/office/drawing/2014/main" id="{6D4C9B8F-F41D-6C31-B27A-E212BEB372D3}"/>
              </a:ext>
              <a:ext uri="{C183D7F6-B498-43B3-948B-1728B52AA6E4}">
                <adec:decorative xmlns:adec="http://schemas.microsoft.com/office/drawing/2017/decorative" val="1"/>
              </a:ext>
            </a:extLst>
          </p:cNvPr>
          <p:cNvPicPr>
            <a:picLocks noChangeAspect="1"/>
          </p:cNvPicPr>
          <p:nvPr/>
        </p:nvPicPr>
        <p:blipFill>
          <a:blip r:embed="rId9"/>
          <a:srcRect/>
          <a:stretch/>
        </p:blipFill>
        <p:spPr>
          <a:xfrm>
            <a:off x="3604799" y="4524375"/>
            <a:ext cx="249306" cy="249306"/>
          </a:xfrm>
          <a:prstGeom prst="rect">
            <a:avLst/>
          </a:prstGeom>
          <a:noFill/>
        </p:spPr>
      </p:pic>
      <p:sp>
        <p:nvSpPr>
          <p:cNvPr id="49" name="Rectangle: Rounded Corners 255">
            <a:extLst>
              <a:ext uri="{FF2B5EF4-FFF2-40B4-BE49-F238E27FC236}">
                <a16:creationId xmlns:a16="http://schemas.microsoft.com/office/drawing/2014/main" id="{2020FFDA-B388-B89C-F558-1F530EE444C2}"/>
              </a:ext>
              <a:ext uri="{C183D7F6-B498-43B3-948B-1728B52AA6E4}">
                <adec:decorative xmlns:adec="http://schemas.microsoft.com/office/drawing/2017/decorative" val="1"/>
              </a:ext>
            </a:extLst>
          </p:cNvPr>
          <p:cNvSpPr/>
          <p:nvPr/>
        </p:nvSpPr>
        <p:spPr>
          <a:xfrm>
            <a:off x="9005587" y="4334808"/>
            <a:ext cx="2519166" cy="2176851"/>
          </a:xfrm>
          <a:prstGeom prst="roundRect">
            <a:avLst>
              <a:gd name="adj" fmla="val 8118"/>
            </a:avLst>
          </a:prstGeom>
          <a:solidFill>
            <a:schemeClr val="bg1">
              <a:lumMod val="75000"/>
              <a:lumOff val="25000"/>
            </a:schemeClr>
          </a:solidFill>
          <a:ln w="10795" cap="flat" cmpd="sng" algn="ctr">
            <a:noFill/>
            <a:prstDash val="solid"/>
          </a:ln>
          <a:effectLst>
            <a:outerShdw blurRad="50800" dist="38100" dir="2700000" algn="tl" rotWithShape="0">
              <a:prstClr val="black">
                <a:alpha val="20000"/>
              </a:prstClr>
            </a:outerShdw>
          </a:effectLst>
        </p:spPr>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effectLst/>
              <a:uLnTx/>
              <a:uFillTx/>
              <a:latin typeface="Aptos" panose="020B0004020202020204" pitchFamily="34" charset="0"/>
            </a:endParaRPr>
          </a:p>
        </p:txBody>
      </p:sp>
      <p:sp>
        <p:nvSpPr>
          <p:cNvPr id="50" name="Text Placeholder 45216">
            <a:extLst>
              <a:ext uri="{FF2B5EF4-FFF2-40B4-BE49-F238E27FC236}">
                <a16:creationId xmlns:a16="http://schemas.microsoft.com/office/drawing/2014/main" id="{FC6A198B-E393-5860-2741-4D6688369B81}"/>
              </a:ext>
            </a:extLst>
          </p:cNvPr>
          <p:cNvSpPr txBox="1">
            <a:spLocks/>
          </p:cNvSpPr>
          <p:nvPr/>
        </p:nvSpPr>
        <p:spPr>
          <a:xfrm>
            <a:off x="9203160" y="4856630"/>
            <a:ext cx="2124018" cy="1515542"/>
          </a:xfrm>
          <a:prstGeom prst="rect">
            <a:avLst/>
          </a:prstGeom>
          <a:solidFill>
            <a:schemeClr val="bg1">
              <a:lumMod val="75000"/>
              <a:lumOff val="25000"/>
            </a:schemeClr>
          </a:solidFill>
        </p:spPr>
        <p:txBody>
          <a:bodyP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R="0" lvl="0" algn="l" defTabSz="932563" rtl="0" eaLnBrk="1" fontAlgn="auto" latinLnBrk="0" hangingPunct="1">
              <a:lnSpc>
                <a:spcPct val="80000"/>
              </a:lnSpc>
              <a:spcBef>
                <a:spcPts val="800"/>
              </a:spcBef>
              <a:spcAft>
                <a:spcPts val="0"/>
              </a:spcAft>
              <a:buClrTx/>
              <a:buSzPct val="90000"/>
              <a:tabLst/>
              <a:defRPr/>
            </a:pPr>
            <a:r>
              <a:rPr kumimoji="0" lang="en-US" sz="1600" b="0"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Translate text in more than 100 languages</a:t>
            </a:r>
          </a:p>
        </p:txBody>
      </p:sp>
      <p:sp>
        <p:nvSpPr>
          <p:cNvPr id="51" name="Grey oval containing warning">
            <a:extLst>
              <a:ext uri="{FF2B5EF4-FFF2-40B4-BE49-F238E27FC236}">
                <a16:creationId xmlns:a16="http://schemas.microsoft.com/office/drawing/2014/main" id="{32593191-3375-7DE3-38A1-B83949594C96}"/>
              </a:ext>
              <a:ext uri="{C183D7F6-B498-43B3-948B-1728B52AA6E4}">
                <adec:decorative xmlns:adec="http://schemas.microsoft.com/office/drawing/2017/decorative" val="1"/>
              </a:ext>
            </a:extLst>
          </p:cNvPr>
          <p:cNvSpPr/>
          <p:nvPr/>
        </p:nvSpPr>
        <p:spPr>
          <a:xfrm>
            <a:off x="9632085" y="6485344"/>
            <a:ext cx="1266171" cy="56290"/>
          </a:xfrm>
          <a:prstGeom prst="roundRect">
            <a:avLst>
              <a:gd name="adj" fmla="val 50000"/>
            </a:avLst>
          </a:prstGeom>
          <a:solidFill>
            <a:srgbClr val="FFFF00"/>
          </a:solidFill>
          <a:ln w="12700">
            <a:miter lim="400000"/>
          </a:ln>
          <a:effectLst>
            <a:outerShdw blurRad="254000" dist="50800" dir="2700000" sx="103000" sy="103000" rotWithShape="0">
              <a:srgbClr val="000000">
                <a:alpha val="20000"/>
              </a:srgbClr>
            </a:outerShdw>
          </a:effectLst>
        </p:spPr>
        <p:txBody>
          <a:bodyPr lIns="45705" tIns="45705" rIns="45705" bIns="45705" anchor="ctr"/>
          <a:lstStyle/>
          <a:p>
            <a:pPr marL="0" marR="0" lvl="0" indent="0" algn="ctr" defTabSz="931757" rtl="0" eaLnBrk="1" fontAlgn="auto" latinLnBrk="0" hangingPunct="0">
              <a:lnSpc>
                <a:spcPct val="100000"/>
              </a:lnSpc>
              <a:spcBef>
                <a:spcPts val="0"/>
              </a:spcBef>
              <a:spcAft>
                <a:spcPts val="0"/>
              </a:spcAft>
              <a:buClrTx/>
              <a:buSzTx/>
              <a:buFontTx/>
              <a:buNone/>
              <a:tabLst/>
              <a:defRPr/>
            </a:pPr>
            <a:endParaRPr kumimoji="0" sz="1600" b="0" i="0" u="none" strike="noStrike" kern="0" cap="none" spc="0" normalizeH="0" baseline="0" noProof="0">
              <a:ln>
                <a:noFill/>
              </a:ln>
              <a:effectLst/>
              <a:uLnTx/>
              <a:uFillTx/>
              <a:latin typeface="Aptos" panose="020B0004020202020204" pitchFamily="34" charset="0"/>
              <a:cs typeface="Segoe Sans Text" pitchFamily="2" charset="0"/>
              <a:sym typeface="Segoe UI Semilight"/>
            </a:endParaRPr>
          </a:p>
        </p:txBody>
      </p:sp>
      <p:pic>
        <p:nvPicPr>
          <p:cNvPr id="52" name="Graphic 19">
            <a:extLst>
              <a:ext uri="{FF2B5EF4-FFF2-40B4-BE49-F238E27FC236}">
                <a16:creationId xmlns:a16="http://schemas.microsoft.com/office/drawing/2014/main" id="{FF064BC6-8806-32E3-7C4F-581A5B35A762}"/>
              </a:ext>
              <a:ext uri="{C183D7F6-B498-43B3-948B-1728B52AA6E4}">
                <adec:decorative xmlns:adec="http://schemas.microsoft.com/office/drawing/2017/decorative" val="1"/>
              </a:ext>
            </a:extLst>
          </p:cNvPr>
          <p:cNvPicPr>
            <a:picLocks noChangeAspect="1"/>
          </p:cNvPicPr>
          <p:nvPr/>
        </p:nvPicPr>
        <p:blipFill>
          <a:blip r:embed="rId10"/>
          <a:srcRect/>
          <a:stretch/>
        </p:blipFill>
        <p:spPr>
          <a:xfrm>
            <a:off x="9257734" y="4526280"/>
            <a:ext cx="247402" cy="247402"/>
          </a:xfrm>
          <a:prstGeom prst="rect">
            <a:avLst/>
          </a:prstGeom>
          <a:noFill/>
        </p:spPr>
      </p:pic>
      <p:sp>
        <p:nvSpPr>
          <p:cNvPr id="48" name="Text Placeholder 45216">
            <a:extLst>
              <a:ext uri="{FF2B5EF4-FFF2-40B4-BE49-F238E27FC236}">
                <a16:creationId xmlns:a16="http://schemas.microsoft.com/office/drawing/2014/main" id="{882153A0-CBB6-D1BC-5EB3-8827612C7091}"/>
              </a:ext>
            </a:extLst>
          </p:cNvPr>
          <p:cNvSpPr txBox="1">
            <a:spLocks/>
          </p:cNvSpPr>
          <p:nvPr/>
        </p:nvSpPr>
        <p:spPr>
          <a:xfrm>
            <a:off x="9492945" y="4537325"/>
            <a:ext cx="1856169" cy="217831"/>
          </a:xfrm>
          <a:prstGeom prst="rect">
            <a:avLst/>
          </a:prstGeom>
          <a:noFill/>
        </p:spPr>
        <p:txBody>
          <a:bodyPr anchor="ctr"/>
          <a:lstStyle>
            <a:lvl1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1pPr>
            <a:lvl2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2pPr>
            <a:lvl3pPr marL="0" marR="0" indent="0" algn="l" defTabSz="932742" rtl="0" eaLnBrk="1" fontAlgn="auto" latinLnBrk="0" hangingPunct="1">
              <a:lnSpc>
                <a:spcPct val="100000"/>
              </a:lnSpc>
              <a:spcBef>
                <a:spcPct val="20000"/>
              </a:spcBef>
              <a:spcAft>
                <a:spcPts val="60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3pPr>
            <a:lvl4pPr marL="0" marR="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sz="1400" kern="1200" cap="all" spc="100" baseline="0">
                <a:solidFill>
                  <a:schemeClr val="accent2"/>
                </a:solidFill>
                <a:latin typeface="+mn-lt"/>
                <a:ea typeface="+mn-ea"/>
                <a:cs typeface="Segoe UI Light" panose="020B0502040204020203" pitchFamily="34" charset="0"/>
              </a:defRPr>
            </a:lvl4pPr>
            <a:lvl5pPr marL="0" marR="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Segoe UI Light" panose="020B0502040204020203" pitchFamily="34" charset="0"/>
              </a:defRPr>
            </a:lvl5pPr>
            <a:lvl6pPr marL="0" indent="0" algn="l" defTabSz="932742" rtl="0" eaLnBrk="1" latinLnBrk="0" hangingPunct="1">
              <a:spcBef>
                <a:spcPts val="0"/>
              </a:spcBef>
              <a:spcAft>
                <a:spcPts val="600"/>
              </a:spcAft>
              <a:buFont typeface="Arial" pitchFamily="34" charset="0"/>
              <a:buNone/>
              <a:defRPr sz="1400" b="1" kern="1200">
                <a:solidFill>
                  <a:schemeClr val="tx1"/>
                </a:solidFill>
                <a:latin typeface="+mn-lt"/>
                <a:ea typeface="+mn-ea"/>
                <a:cs typeface="Segoe UI Light" panose="020B0502040204020203" pitchFamily="34" charset="0"/>
              </a:defRPr>
            </a:lvl6pPr>
            <a:lvl7pPr marL="0" indent="0" algn="l" defTabSz="932742" rtl="0" eaLnBrk="1" latinLnBrk="0" hangingPunct="1">
              <a:spcBef>
                <a:spcPts val="0"/>
              </a:spcBef>
              <a:spcAft>
                <a:spcPts val="600"/>
              </a:spcAft>
              <a:buFont typeface="Arial" pitchFamily="34" charset="0"/>
              <a:buNone/>
              <a:defRPr sz="1400" kern="1200">
                <a:solidFill>
                  <a:schemeClr val="accent2"/>
                </a:solidFill>
                <a:latin typeface="+mn-lt"/>
                <a:ea typeface="+mn-ea"/>
                <a:cs typeface="Segoe UI Light" panose="020B0502040204020203" pitchFamily="34" charset="0"/>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120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chemeClr val="tx1"/>
                </a:solidFill>
                <a:effectLst/>
                <a:uLnTx/>
                <a:uFillTx/>
                <a:latin typeface="Aptos" panose="020B0004020202020204" pitchFamily="34" charset="0"/>
                <a:cs typeface="Segoe Sans Text Semibold" pitchFamily="2" charset="0"/>
              </a:rPr>
              <a:t>Azure AI Translator</a:t>
            </a:r>
          </a:p>
        </p:txBody>
      </p:sp>
    </p:spTree>
    <p:extLst>
      <p:ext uri="{BB962C8B-B14F-4D97-AF65-F5344CB8AC3E}">
        <p14:creationId xmlns:p14="http://schemas.microsoft.com/office/powerpoint/2010/main" val="402908725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C17D8-C904-9AF6-703B-428675A7B3AE}"/>
              </a:ext>
            </a:extLst>
          </p:cNvPr>
          <p:cNvSpPr>
            <a:spLocks noGrp="1"/>
          </p:cNvSpPr>
          <p:nvPr>
            <p:ph type="title"/>
          </p:nvPr>
        </p:nvSpPr>
        <p:spPr>
          <a:xfrm>
            <a:off x="588263" y="3152001"/>
            <a:ext cx="6689229" cy="553998"/>
          </a:xfrm>
        </p:spPr>
        <p:txBody>
          <a:bodyPr/>
          <a:lstStyle/>
          <a:p>
            <a:r>
              <a:rPr lang="en-US"/>
              <a:t>Demo – Azure OpenAI service</a:t>
            </a:r>
          </a:p>
        </p:txBody>
      </p:sp>
    </p:spTree>
    <p:extLst>
      <p:ext uri="{BB962C8B-B14F-4D97-AF65-F5344CB8AC3E}">
        <p14:creationId xmlns:p14="http://schemas.microsoft.com/office/powerpoint/2010/main" val="199219925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zure OpenAI and MCS Demo">
            <a:hlinkClick r:id="" action="ppaction://media"/>
            <a:extLst>
              <a:ext uri="{FF2B5EF4-FFF2-40B4-BE49-F238E27FC236}">
                <a16:creationId xmlns:a16="http://schemas.microsoft.com/office/drawing/2014/main" id="{BB64AEF3-C7E2-D2B3-241E-34521F50156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7371043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452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2FDB6-13E1-8854-E92A-510F0E928B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294905-3CCE-52B3-CA73-524E2F97C00D}"/>
              </a:ext>
            </a:extLst>
          </p:cNvPr>
          <p:cNvSpPr>
            <a:spLocks noGrp="1"/>
          </p:cNvSpPr>
          <p:nvPr>
            <p:ph type="title"/>
          </p:nvPr>
        </p:nvSpPr>
        <p:spPr>
          <a:xfrm>
            <a:off x="588263" y="2875002"/>
            <a:ext cx="9696380" cy="1107996"/>
          </a:xfrm>
        </p:spPr>
        <p:txBody>
          <a:bodyPr/>
          <a:lstStyle/>
          <a:p>
            <a:r>
              <a:rPr lang="en-US"/>
              <a:t>Demo – Azure Translator and Azure Language</a:t>
            </a:r>
          </a:p>
        </p:txBody>
      </p:sp>
    </p:spTree>
    <p:extLst>
      <p:ext uri="{BB962C8B-B14F-4D97-AF65-F5344CB8AC3E}">
        <p14:creationId xmlns:p14="http://schemas.microsoft.com/office/powerpoint/2010/main" val="345184235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zure AI Services and MCS Demo">
            <a:hlinkClick r:id="" action="ppaction://media"/>
            <a:extLst>
              <a:ext uri="{FF2B5EF4-FFF2-40B4-BE49-F238E27FC236}">
                <a16:creationId xmlns:a16="http://schemas.microsoft.com/office/drawing/2014/main" id="{6F462A44-4F5E-705A-9E62-3D261BDF116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7667291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85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MS Ignite 16:9 Template Dark">
  <a:themeElements>
    <a:clrScheme name="Custom 16">
      <a:dk1>
        <a:srgbClr val="091F2C"/>
      </a:dk1>
      <a:lt1>
        <a:srgbClr val="FFFFFF"/>
      </a:lt1>
      <a:dk2>
        <a:srgbClr val="2A446F"/>
      </a:dk2>
      <a:lt2>
        <a:srgbClr val="E8E6DF"/>
      </a:lt2>
      <a:accent1>
        <a:srgbClr val="8661C5"/>
      </a:accent1>
      <a:accent2>
        <a:srgbClr val="8DE971"/>
      </a:accent2>
      <a:accent3>
        <a:srgbClr val="0078D4"/>
      </a:accent3>
      <a:accent4>
        <a:srgbClr val="D7D2CB"/>
      </a:accent4>
      <a:accent5>
        <a:srgbClr val="FFE399"/>
      </a:accent5>
      <a:accent6>
        <a:srgbClr val="D2D2D2"/>
      </a:accent6>
      <a:hlink>
        <a:srgbClr val="D59ED7"/>
      </a:hlink>
      <a:folHlink>
        <a:srgbClr val="D59ED7"/>
      </a:folHlink>
    </a:clrScheme>
    <a:fontScheme name="Custom 3">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Ignite_2024_16-9 Event-template.potx  -  Last saved by user" id="{25E4B35E-646D-4F3A-8D0B-C2BDF548142B}" vid="{8A17B14A-69D5-4F26-BC7B-8547BA50C1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E1CA5C76A3A7148B502CA3C69F4C903" ma:contentTypeVersion="49" ma:contentTypeDescription="Create a new document." ma:contentTypeScope="" ma:versionID="41c4ea83df841c8a1ddf795b26ead60c">
  <xsd:schema xmlns:xsd="http://www.w3.org/2001/XMLSchema" xmlns:xs="http://www.w3.org/2001/XMLSchema" xmlns:p="http://schemas.microsoft.com/office/2006/metadata/properties" xmlns:ns1="http://schemas.microsoft.com/sharepoint/v3" xmlns:ns2="5164c192-e522-4d89-a5bb-3cb209f039bd" xmlns:ns3="f5d7644a-4532-4813-a815-b54215be4a0c" xmlns:ns4="230e9df3-be65-4c73-a93b-d1236ebd677e" targetNamespace="http://schemas.microsoft.com/office/2006/metadata/properties" ma:root="true" ma:fieldsID="7d57a1ab3f7241c4f5825f80116f0008" ns1:_="" ns2:_="" ns3:_="" ns4:_="">
    <xsd:import namespace="http://schemas.microsoft.com/sharepoint/v3"/>
    <xsd:import namespace="5164c192-e522-4d89-a5bb-3cb209f039bd"/>
    <xsd:import namespace="f5d7644a-4532-4813-a815-b54215be4a0c"/>
    <xsd:import namespace="230e9df3-be65-4c73-a93b-d1236ebd677e"/>
    <xsd:element name="properties">
      <xsd:complexType>
        <xsd:sequence>
          <xsd:element name="documentManagement">
            <xsd:complexType>
              <xsd:all>
                <xsd:element ref="ns2:MediaServiceKeyPoints" minOccurs="0"/>
                <xsd:element ref="ns3:SharedWithUsers" minOccurs="0"/>
                <xsd:element ref="ns3:SharedWithDetails" minOccurs="0"/>
                <xsd:element ref="ns3:LastSharedByUser" minOccurs="0"/>
                <xsd:element ref="ns3:LastSharedByTime" minOccurs="0"/>
                <xsd:element ref="ns2:MediaServiceMetadata" minOccurs="0"/>
                <xsd:element ref="ns2:MediaServiceFastMetadata" minOccurs="0"/>
                <xsd:element ref="ns2:MediaServiceAutoTags" minOccurs="0"/>
                <xsd:element ref="ns2:MediaServiceDateTaken" minOccurs="0"/>
                <xsd:element ref="ns2:MediaServiceLocation" minOccurs="0"/>
                <xsd:element ref="ns2:MediaServiceOCR" minOccurs="0"/>
                <xsd:element ref="ns2:MediaServiceEventHashCode" minOccurs="0"/>
                <xsd:element ref="ns2:MediaServiceGenerationTime" minOccurs="0"/>
                <xsd:element ref="ns1:_ip_UnifiedCompliancePolicyProperties" minOccurs="0"/>
                <xsd:element ref="ns1:_ip_UnifiedCompliancePolicyUIAction" minOccurs="0"/>
                <xsd:element ref="ns2:MediaServiceAutoKeyPoints" minOccurs="0"/>
                <xsd:element ref="ns2:MediaLengthInSeconds" minOccurs="0"/>
                <xsd:element ref="ns2:lcf76f155ced4ddcb4097134ff3c332f" minOccurs="0"/>
                <xsd:element ref="ns4:TaxCatchAll" minOccurs="0"/>
                <xsd:element ref="ns2:MediaServiceSearchProperties" minOccurs="0"/>
                <xsd:element ref="ns2:MediaServiceDocTags" minOccurs="0"/>
                <xsd:element ref="ns2:MediaServiceObjectDetectorVersions" minOccurs="0"/>
                <xsd:element ref="ns2:MediaServiceSystemTags" minOccurs="0"/>
                <xsd:element ref="ns1:AverageRating" minOccurs="0"/>
                <xsd:element ref="ns1:RatingCount" minOccurs="0"/>
                <xsd:element ref="ns1:RatedBy" minOccurs="0"/>
                <xsd:element ref="ns1:Ratings" minOccurs="0"/>
                <xsd:element ref="ns1:LikesCount" minOccurs="0"/>
                <xsd:element ref="ns1:LikedBy" minOccurs="0"/>
                <xsd:element ref="ns2:MediaServiceBillingMetadata" minOccurs="0"/>
                <xsd:element ref="ns2:Adoptionpillar" minOccurs="0"/>
                <xsd:element ref="ns2:Session" minOccurs="0"/>
                <xsd:element ref="ns2:Contentstatus" minOccurs="0"/>
                <xsd:element ref="ns2:Review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ma:readOnly="false">
      <xsd:simpleType>
        <xsd:restriction base="dms:Note"/>
      </xsd:simpleType>
    </xsd:element>
    <xsd:element name="_ip_UnifiedCompliancePolicyUIAction" ma:index="19" nillable="true" ma:displayName="Unified Compliance Policy UI Action" ma:hidden="true" ma:internalName="_ip_UnifiedCompliancePolicyUIAction" ma:readOnly="false">
      <xsd:simpleType>
        <xsd:restriction base="dms:Text"/>
      </xsd:simpleType>
    </xsd:element>
    <xsd:element name="AverageRating" ma:index="32" nillable="true" ma:displayName="Rating (0-5)" ma:decimals="2" ma:description="Average value of all the ratings that have been submitted" ma:internalName="AverageRating" ma:readOnly="true">
      <xsd:simpleType>
        <xsd:restriction base="dms:Number"/>
      </xsd:simpleType>
    </xsd:element>
    <xsd:element name="RatingCount" ma:index="33" nillable="true" ma:displayName="Number of Ratings" ma:decimals="0" ma:description="Number of ratings submitted" ma:internalName="RatingCount" ma:readOnly="true">
      <xsd:simpleType>
        <xsd:restriction base="dms:Number"/>
      </xsd:simpleType>
    </xsd:element>
    <xsd:element name="RatedBy" ma:index="34"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5" nillable="true" ma:displayName="User ratings" ma:description="User ratings for the item" ma:hidden="true" ma:internalName="Ratings">
      <xsd:simpleType>
        <xsd:restriction base="dms:Note"/>
      </xsd:simpleType>
    </xsd:element>
    <xsd:element name="LikesCount" ma:index="36" nillable="true" ma:displayName="Number of Likes" ma:internalName="LikesCount">
      <xsd:simpleType>
        <xsd:restriction base="dms:Unknown"/>
      </xsd:simpleType>
    </xsd:element>
    <xsd:element name="LikedBy" ma:index="37"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64c192-e522-4d89-a5bb-3cb209f039bd" elementFormDefault="qualified">
    <xsd:import namespace="http://schemas.microsoft.com/office/2006/documentManagement/types"/>
    <xsd:import namespace="http://schemas.microsoft.com/office/infopath/2007/PartnerControls"/>
    <xsd:element name="MediaServiceKeyPoints" ma:index="2" nillable="true" ma:displayName="KeyPoints" ma:internalName="MediaServiceKeyPoints" ma:readOnly="false">
      <xsd:simpleType>
        <xsd:restriction base="dms:Note">
          <xsd:maxLength value="255"/>
        </xsd:restriction>
      </xsd:simpleType>
    </xsd:element>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hidden="true"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hidden="true" ma:internalName="MediaServiceLocation" ma:readOnly="true">
      <xsd:simpleType>
        <xsd:restriction base="dms:Text"/>
      </xsd:simpleType>
    </xsd:element>
    <xsd:element name="MediaServiceOCR" ma:index="15" nillable="true" ma:displayName="MediaServiceOCR" ma:hidden="true" ma:internalName="MediaServiceOCR" ma:readOnly="true">
      <xsd:simpleType>
        <xsd:restriction base="dms:Note"/>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LengthInSeconds" ma:index="22"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DocTags" ma:index="29" nillable="true" ma:displayName="MediaServiceDocTags" ma:hidden="true" ma:internalName="MediaServiceDocTags" ma:readOnly="true">
      <xsd:simpleType>
        <xsd:restriction base="dms:Note"/>
      </xsd:simpleType>
    </xsd:element>
    <xsd:element name="MediaServiceObjectDetectorVersions" ma:index="30" nillable="true" ma:displayName="MediaServiceObjectDetectorVersions" ma:hidden="true" ma:indexed="true" ma:internalName="MediaServiceObjectDetectorVersions" ma:readOnly="true">
      <xsd:simpleType>
        <xsd:restriction base="dms:Text"/>
      </xsd:simpleType>
    </xsd:element>
    <xsd:element name="MediaServiceSystemTags" ma:index="31" nillable="true" ma:displayName="MediaServiceSystemTags" ma:hidden="true" ma:internalName="MediaServiceSystemTags" ma:readOnly="true">
      <xsd:simpleType>
        <xsd:restriction base="dms:Note"/>
      </xsd:simpleType>
    </xsd:element>
    <xsd:element name="MediaServiceBillingMetadata" ma:index="38" nillable="true" ma:displayName="MediaServiceBillingMetadata" ma:hidden="true" ma:internalName="MediaServiceBillingMetadata" ma:readOnly="true">
      <xsd:simpleType>
        <xsd:restriction base="dms:Text"/>
      </xsd:simpleType>
    </xsd:element>
    <xsd:element name="Adoptionpillar" ma:index="39" nillable="true" ma:displayName="Adoption pillar" ma:format="Dropdown" ma:internalName="Adoptionpillar">
      <xsd:simpleType>
        <xsd:restriction base="dms:Choice">
          <xsd:enumeration value="Strategy"/>
          <xsd:enumeration value="Plan"/>
          <xsd:enumeration value="Secure"/>
          <xsd:enumeration value="Govern"/>
          <xsd:enumeration value="Operate"/>
          <xsd:enumeration value="Ready"/>
          <xsd:enumeration value="Nurture"/>
        </xsd:restriction>
      </xsd:simpleType>
    </xsd:element>
    <xsd:element name="Session" ma:index="40" nillable="true" ma:displayName="Date" ma:format="DateTime" ma:internalName="Session">
      <xsd:simpleType>
        <xsd:restriction base="dms:DateTime"/>
      </xsd:simpleType>
    </xsd:element>
    <xsd:element name="Contentstatus" ma:index="41" nillable="true" ma:displayName="Content status" ma:format="Dropdown" ma:internalName="Contentstatus">
      <xsd:simpleType>
        <xsd:restriction base="dms:Choice">
          <xsd:enumeration value="Keep"/>
          <xsd:enumeration value="Revise"/>
          <xsd:enumeration value="Retire"/>
        </xsd:restriction>
      </xsd:simpleType>
    </xsd:element>
    <xsd:element name="Reviewcomments" ma:index="42" nillable="true" ma:displayName="Review comments" ma:format="Dropdown" ma:internalName="Reviewcomment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5d7644a-4532-4813-a815-b54215be4a0c" elementFormDefault="qualified">
    <xsd:import namespace="http://schemas.microsoft.com/office/2006/documentManagement/types"/>
    <xsd:import namespace="http://schemas.microsoft.com/office/infopath/2007/PartnerControls"/>
    <xsd:element name="SharedWithUsers" ma:index="6" nillable="true" ma:displayName="Shared With" ma:description=""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description="" ma:hidden="true" ma:internalName="SharedWithDetails" ma:readOnly="true">
      <xsd:simpleType>
        <xsd:restriction base="dms:Note"/>
      </xsd:simpleType>
    </xsd:element>
    <xsd:element name="LastSharedByUser" ma:index="8" nillable="true" ma:displayName="Last Shared By User" ma:description="" ma:hidden="true" ma:internalName="LastSharedByUser" ma:readOnly="true">
      <xsd:simpleType>
        <xsd:restriction base="dms:Note"/>
      </xsd:simpleType>
    </xsd:element>
    <xsd:element name="LastSharedByTime" ma:index="9"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54b3b5bf-8119-46f1-8c02-b8499b97b8f8}" ma:internalName="TaxCatchAll" ma:readOnly="false" ma:showField="CatchAllData" ma:web="f5d7644a-4532-4813-a815-b54215be4a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ikesCount xmlns="http://schemas.microsoft.com/sharepoint/v3" xsi:nil="true"/>
    <Ratings xmlns="http://schemas.microsoft.com/sharepoint/v3" xsi:nil="true"/>
    <lcf76f155ced4ddcb4097134ff3c332f xmlns="5164c192-e522-4d89-a5bb-3cb209f039bd">
      <Terms xmlns="http://schemas.microsoft.com/office/infopath/2007/PartnerControls"/>
    </lcf76f155ced4ddcb4097134ff3c332f>
    <MediaServiceKeyPoints xmlns="5164c192-e522-4d89-a5bb-3cb209f039bd" xsi:nil="true"/>
    <_ip_UnifiedCompliancePolicyProperties xmlns="http://schemas.microsoft.com/sharepoint/v3" xsi:nil="true"/>
    <LikedBy xmlns="http://schemas.microsoft.com/sharepoint/v3">
      <UserInfo>
        <DisplayName/>
        <AccountId xsi:nil="true"/>
        <AccountType/>
      </UserInfo>
    </LikedBy>
    <TaxCatchAll xmlns="230e9df3-be65-4c73-a93b-d1236ebd677e" xsi:nil="true"/>
    <RatedBy xmlns="http://schemas.microsoft.com/sharepoint/v3">
      <UserInfo>
        <DisplayName/>
        <AccountId xsi:nil="true"/>
        <AccountType/>
      </UserInfo>
    </RatedBy>
    <Adoptionpillar xmlns="5164c192-e522-4d89-a5bb-3cb209f039bd" xsi:nil="true"/>
    <Session xmlns="5164c192-e522-4d89-a5bb-3cb209f039bd" xsi:nil="true"/>
    <Reviewcomments xmlns="5164c192-e522-4d89-a5bb-3cb209f039bd" xsi:nil="true"/>
    <Contentstatus xmlns="5164c192-e522-4d89-a5bb-3cb209f039bd" xsi:nil="true"/>
  </documentManagement>
</p:properties>
</file>

<file path=customXml/itemProps1.xml><?xml version="1.0" encoding="utf-8"?>
<ds:datastoreItem xmlns:ds="http://schemas.openxmlformats.org/officeDocument/2006/customXml" ds:itemID="{8118029E-D9C3-4A27-B5B5-1C1D5F9D4A37}">
  <ds:schemaRefs>
    <ds:schemaRef ds:uri="230e9df3-be65-4c73-a93b-d1236ebd677e"/>
    <ds:schemaRef ds:uri="5164c192-e522-4d89-a5bb-3cb209f039bd"/>
    <ds:schemaRef ds:uri="f5d7644a-4532-4813-a815-b54215be4a0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B9C0084-C1B4-4C4F-8C54-60E00CA27EF7}">
  <ds:schemaRefs>
    <ds:schemaRef ds:uri="http://schemas.microsoft.com/sharepoint/v3/contenttype/forms"/>
  </ds:schemaRefs>
</ds:datastoreItem>
</file>

<file path=customXml/itemProps3.xml><?xml version="1.0" encoding="utf-8"?>
<ds:datastoreItem xmlns:ds="http://schemas.openxmlformats.org/officeDocument/2006/customXml" ds:itemID="{A63EE5F2-C9C1-43A8-8EB3-A395DDA2229D}">
  <ds:schemaRefs>
    <ds:schemaRef ds:uri="http://schemas.openxmlformats.org/package/2006/metadata/core-properties"/>
    <ds:schemaRef ds:uri="230e9df3-be65-4c73-a93b-d1236ebd677e"/>
    <ds:schemaRef ds:uri="http://purl.org/dc/elements/1.1/"/>
    <ds:schemaRef ds:uri="http://schemas.microsoft.com/office/2006/documentManagement/types"/>
    <ds:schemaRef ds:uri="http://schemas.microsoft.com/office/infopath/2007/PartnerControls"/>
    <ds:schemaRef ds:uri="f5d7644a-4532-4813-a815-b54215be4a0c"/>
    <ds:schemaRef ds:uri="http://purl.org/dc/terms/"/>
    <ds:schemaRef ds:uri="http://purl.org/dc/dcmitype/"/>
    <ds:schemaRef ds:uri="http://www.w3.org/XML/1998/namespace"/>
    <ds:schemaRef ds:uri="5164c192-e522-4d89-a5bb-3cb209f039bd"/>
    <ds:schemaRef ds:uri="http://schemas.microsoft.com/sharepoint/v3"/>
    <ds:schemaRef ds:uri="http://schemas.microsoft.com/office/2006/metadata/properties"/>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8160</TotalTime>
  <Words>868</Words>
  <Application>Microsoft Office PowerPoint</Application>
  <PresentationFormat>Widescreen</PresentationFormat>
  <Paragraphs>112</Paragraphs>
  <Slides>13</Slides>
  <Notes>5</Notes>
  <HiddenSlides>0</HiddenSlides>
  <MMClips>2</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13</vt:i4>
      </vt:variant>
    </vt:vector>
  </HeadingPairs>
  <TitlesOfParts>
    <vt:vector size="26" baseType="lpstr">
      <vt:lpstr>Aptos</vt:lpstr>
      <vt:lpstr>Arial</vt:lpstr>
      <vt:lpstr>Calibri</vt:lpstr>
      <vt:lpstr>Consolas</vt:lpstr>
      <vt:lpstr>Segoe Sans Display</vt:lpstr>
      <vt:lpstr>Segoe Sans Display Semibold</vt:lpstr>
      <vt:lpstr>Segoe Sans Text</vt:lpstr>
      <vt:lpstr>Segoe Sans Text Semibold</vt:lpstr>
      <vt:lpstr>Segoe Sans Text_MSFontService</vt:lpstr>
      <vt:lpstr>Segoe UI</vt:lpstr>
      <vt:lpstr>Segoe UI Semibold</vt:lpstr>
      <vt:lpstr>Wingdings</vt:lpstr>
      <vt:lpstr>MS Ignite 16:9 Template Dark</vt:lpstr>
      <vt:lpstr>PowerPoint Presentation</vt:lpstr>
      <vt:lpstr>Meet your hosts</vt:lpstr>
      <vt:lpstr>Agenda</vt:lpstr>
      <vt:lpstr>Expand agent capabilities with Azure AI services</vt:lpstr>
      <vt:lpstr>What can Azure AI Services do for your agents?</vt:lpstr>
      <vt:lpstr>Demo – Azure OpenAI service</vt:lpstr>
      <vt:lpstr>PowerPoint Presentation</vt:lpstr>
      <vt:lpstr>Demo – Azure Translator and Azure Language</vt:lpstr>
      <vt:lpstr>PowerPoint Presentation</vt:lpstr>
      <vt:lpstr>Customer service agent with RAG</vt:lpstr>
      <vt:lpstr>Onboarding Assistant for New Employees</vt:lpstr>
      <vt:lpstr>Field Service Assistant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Ashleigh Nyazema</dc:creator>
  <cp:lastModifiedBy>Ashleigh Nyazema</cp:lastModifiedBy>
  <cp:revision>3</cp:revision>
  <dcterms:created xsi:type="dcterms:W3CDTF">2025-02-03T19:51:22Z</dcterms:created>
  <dcterms:modified xsi:type="dcterms:W3CDTF">2025-10-15T10:07:35Z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0x0101008E1CA5C76A3A7148B502CA3C69F4C903</vt:lpwstr>
  </property>
  <property fmtid="{D5CDD505-2E9C-101B-9397-08002B2CF9AE}" pid="3" name="MediaServiceImageTags">
    <vt:lpwstr/>
  </property>
</Properties>
</file>